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5.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6.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7.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4"/>
    <p:sldMasterId id="2147483704" r:id="rId5"/>
    <p:sldMasterId id="2147483750" r:id="rId6"/>
    <p:sldMasterId id="2147483800" r:id="rId7"/>
    <p:sldMasterId id="2147483817" r:id="rId8"/>
    <p:sldMasterId id="2147483844" r:id="rId9"/>
    <p:sldMasterId id="2147483863" r:id="rId10"/>
    <p:sldMasterId id="2147483880" r:id="rId11"/>
  </p:sldMasterIdLst>
  <p:notesMasterIdLst>
    <p:notesMasterId r:id="rId25"/>
  </p:notesMasterIdLst>
  <p:sldIdLst>
    <p:sldId id="295" r:id="rId12"/>
    <p:sldId id="340" r:id="rId13"/>
    <p:sldId id="355" r:id="rId14"/>
    <p:sldId id="356" r:id="rId15"/>
    <p:sldId id="325" r:id="rId16"/>
    <p:sldId id="334" r:id="rId17"/>
    <p:sldId id="326" r:id="rId18"/>
    <p:sldId id="322" r:id="rId19"/>
    <p:sldId id="330" r:id="rId20"/>
    <p:sldId id="331" r:id="rId21"/>
    <p:sldId id="357" r:id="rId22"/>
    <p:sldId id="351" r:id="rId23"/>
    <p:sldId id="33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A8753A-FB8D-45AA-9FE6-29A92F030C84}" v="1" dt="2019-04-23T05:24:03.1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92" autoAdjust="0"/>
    <p:restoredTop sz="89930" autoAdjust="0"/>
  </p:normalViewPr>
  <p:slideViewPr>
    <p:cSldViewPr snapToGrid="0">
      <p:cViewPr varScale="1">
        <p:scale>
          <a:sx n="98" d="100"/>
          <a:sy n="98" d="100"/>
        </p:scale>
        <p:origin x="1212" y="84"/>
      </p:cViewPr>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0.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8.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yun Suk Shin (MTC SEATTLE)" userId="066a5242-16bf-4435-a097-69b4e8274bba" providerId="ADAL" clId="{CBA8753A-FB8D-45AA-9FE6-29A92F030C84}"/>
    <pc:docChg chg="undo addSld delSld">
      <pc:chgData name="Hyun Suk Shin (MTC SEATTLE)" userId="066a5242-16bf-4435-a097-69b4e8274bba" providerId="ADAL" clId="{CBA8753A-FB8D-45AA-9FE6-29A92F030C84}" dt="2019-04-23T05:24:09.838" v="37" actId="2696"/>
      <pc:docMkLst>
        <pc:docMk/>
      </pc:docMkLst>
      <pc:sldChg chg="del">
        <pc:chgData name="Hyun Suk Shin (MTC SEATTLE)" userId="066a5242-16bf-4435-a097-69b4e8274bba" providerId="ADAL" clId="{CBA8753A-FB8D-45AA-9FE6-29A92F030C84}" dt="2019-04-23T05:23:54.428" v="0" actId="2696"/>
        <pc:sldMkLst>
          <pc:docMk/>
          <pc:sldMk cId="237625304" sldId="258"/>
        </pc:sldMkLst>
      </pc:sldChg>
      <pc:sldChg chg="del">
        <pc:chgData name="Hyun Suk Shin (MTC SEATTLE)" userId="066a5242-16bf-4435-a097-69b4e8274bba" providerId="ADAL" clId="{CBA8753A-FB8D-45AA-9FE6-29A92F030C84}" dt="2019-04-23T05:23:54.949" v="2" actId="2696"/>
        <pc:sldMkLst>
          <pc:docMk/>
          <pc:sldMk cId="2354477271" sldId="267"/>
        </pc:sldMkLst>
      </pc:sldChg>
      <pc:sldChg chg="add del">
        <pc:chgData name="Hyun Suk Shin (MTC SEATTLE)" userId="066a5242-16bf-4435-a097-69b4e8274bba" providerId="ADAL" clId="{CBA8753A-FB8D-45AA-9FE6-29A92F030C84}" dt="2019-04-23T05:23:57.349" v="21" actId="2696"/>
        <pc:sldMkLst>
          <pc:docMk/>
          <pc:sldMk cId="1225838889" sldId="322"/>
        </pc:sldMkLst>
      </pc:sldChg>
      <pc:sldChg chg="add del">
        <pc:chgData name="Hyun Suk Shin (MTC SEATTLE)" userId="066a5242-16bf-4435-a097-69b4e8274bba" providerId="ADAL" clId="{CBA8753A-FB8D-45AA-9FE6-29A92F030C84}" dt="2019-04-23T05:24:04.798" v="33" actId="2696"/>
        <pc:sldMkLst>
          <pc:docMk/>
          <pc:sldMk cId="1229905082" sldId="328"/>
        </pc:sldMkLst>
      </pc:sldChg>
      <pc:sldChg chg="add del">
        <pc:chgData name="Hyun Suk Shin (MTC SEATTLE)" userId="066a5242-16bf-4435-a097-69b4e8274bba" providerId="ADAL" clId="{CBA8753A-FB8D-45AA-9FE6-29A92F030C84}" dt="2019-04-23T05:23:57.549" v="22" actId="2696"/>
        <pc:sldMkLst>
          <pc:docMk/>
          <pc:sldMk cId="1522214602" sldId="330"/>
        </pc:sldMkLst>
      </pc:sldChg>
      <pc:sldChg chg="add del">
        <pc:chgData name="Hyun Suk Shin (MTC SEATTLE)" userId="066a5242-16bf-4435-a097-69b4e8274bba" providerId="ADAL" clId="{CBA8753A-FB8D-45AA-9FE6-29A92F030C84}" dt="2019-04-23T05:23:58.366" v="23" actId="2696"/>
        <pc:sldMkLst>
          <pc:docMk/>
          <pc:sldMk cId="1034710978" sldId="331"/>
        </pc:sldMkLst>
      </pc:sldChg>
      <pc:sldChg chg="add del">
        <pc:chgData name="Hyun Suk Shin (MTC SEATTLE)" userId="066a5242-16bf-4435-a097-69b4e8274bba" providerId="ADAL" clId="{CBA8753A-FB8D-45AA-9FE6-29A92F030C84}" dt="2019-04-23T05:23:59.215" v="28" actId="2696"/>
        <pc:sldMkLst>
          <pc:docMk/>
          <pc:sldMk cId="3458453902" sldId="332"/>
        </pc:sldMkLst>
      </pc:sldChg>
      <pc:sldChg chg="add del">
        <pc:chgData name="Hyun Suk Shin (MTC SEATTLE)" userId="066a5242-16bf-4435-a097-69b4e8274bba" providerId="ADAL" clId="{CBA8753A-FB8D-45AA-9FE6-29A92F030C84}" dt="2019-04-23T05:23:58.798" v="26" actId="2696"/>
        <pc:sldMkLst>
          <pc:docMk/>
          <pc:sldMk cId="4011057321" sldId="351"/>
        </pc:sldMkLst>
      </pc:sldChg>
      <pc:sldChg chg="add del">
        <pc:chgData name="Hyun Suk Shin (MTC SEATTLE)" userId="066a5242-16bf-4435-a097-69b4e8274bba" providerId="ADAL" clId="{CBA8753A-FB8D-45AA-9FE6-29A92F030C84}" dt="2019-04-23T05:23:58.582" v="24" actId="2696"/>
        <pc:sldMkLst>
          <pc:docMk/>
          <pc:sldMk cId="1182307370" sldId="357"/>
        </pc:sldMkLst>
      </pc:sldChg>
      <pc:sldChg chg="add del">
        <pc:chgData name="Hyun Suk Shin (MTC SEATTLE)" userId="066a5242-16bf-4435-a097-69b4e8274bba" providerId="ADAL" clId="{CBA8753A-FB8D-45AA-9FE6-29A92F030C84}" dt="2019-04-23T05:24:09.838" v="37" actId="2696"/>
        <pc:sldMkLst>
          <pc:docMk/>
          <pc:sldMk cId="2440792079" sldId="359"/>
        </pc:sldMkLst>
      </pc:sldChg>
      <pc:sldChg chg="del">
        <pc:chgData name="Hyun Suk Shin (MTC SEATTLE)" userId="066a5242-16bf-4435-a097-69b4e8274bba" providerId="ADAL" clId="{CBA8753A-FB8D-45AA-9FE6-29A92F030C84}" dt="2019-04-23T05:23:55.060" v="5" actId="2696"/>
        <pc:sldMkLst>
          <pc:docMk/>
          <pc:sldMk cId="1671085022" sldId="432"/>
        </pc:sldMkLst>
      </pc:sldChg>
      <pc:sldChg chg="del">
        <pc:chgData name="Hyun Suk Shin (MTC SEATTLE)" userId="066a5242-16bf-4435-a097-69b4e8274bba" providerId="ADAL" clId="{CBA8753A-FB8D-45AA-9FE6-29A92F030C84}" dt="2019-04-23T05:23:55.112" v="6" actId="2696"/>
        <pc:sldMkLst>
          <pc:docMk/>
          <pc:sldMk cId="1702636910" sldId="441"/>
        </pc:sldMkLst>
      </pc:sldChg>
      <pc:sldChg chg="del">
        <pc:chgData name="Hyun Suk Shin (MTC SEATTLE)" userId="066a5242-16bf-4435-a097-69b4e8274bba" providerId="ADAL" clId="{CBA8753A-FB8D-45AA-9FE6-29A92F030C84}" dt="2019-04-23T05:23:55.155" v="7" actId="2696"/>
        <pc:sldMkLst>
          <pc:docMk/>
          <pc:sldMk cId="678725877" sldId="442"/>
        </pc:sldMkLst>
      </pc:sldChg>
      <pc:sldChg chg="del">
        <pc:chgData name="Hyun Suk Shin (MTC SEATTLE)" userId="066a5242-16bf-4435-a097-69b4e8274bba" providerId="ADAL" clId="{CBA8753A-FB8D-45AA-9FE6-29A92F030C84}" dt="2019-04-23T05:23:55.206" v="8" actId="2696"/>
        <pc:sldMkLst>
          <pc:docMk/>
          <pc:sldMk cId="925163458" sldId="443"/>
        </pc:sldMkLst>
      </pc:sldChg>
      <pc:sldChg chg="add del">
        <pc:chgData name="Hyun Suk Shin (MTC SEATTLE)" userId="066a5242-16bf-4435-a097-69b4e8274bba" providerId="ADAL" clId="{CBA8753A-FB8D-45AA-9FE6-29A92F030C84}" dt="2019-04-23T05:24:05.679" v="34" actId="2696"/>
        <pc:sldMkLst>
          <pc:docMk/>
          <pc:sldMk cId="770307175" sldId="444"/>
        </pc:sldMkLst>
      </pc:sldChg>
      <pc:sldChg chg="add del">
        <pc:chgData name="Hyun Suk Shin (MTC SEATTLE)" userId="066a5242-16bf-4435-a097-69b4e8274bba" providerId="ADAL" clId="{CBA8753A-FB8D-45AA-9FE6-29A92F030C84}" dt="2019-04-23T05:24:06.414" v="35" actId="2696"/>
        <pc:sldMkLst>
          <pc:docMk/>
          <pc:sldMk cId="2511285420" sldId="445"/>
        </pc:sldMkLst>
      </pc:sldChg>
      <pc:sldChg chg="del">
        <pc:chgData name="Hyun Suk Shin (MTC SEATTLE)" userId="066a5242-16bf-4435-a097-69b4e8274bba" providerId="ADAL" clId="{CBA8753A-FB8D-45AA-9FE6-29A92F030C84}" dt="2019-04-23T05:23:55.011" v="4" actId="2696"/>
        <pc:sldMkLst>
          <pc:docMk/>
          <pc:sldMk cId="1650757425" sldId="452"/>
        </pc:sldMkLst>
      </pc:sldChg>
      <pc:sldMasterChg chg="addSldLayout delSldLayout">
        <pc:chgData name="Hyun Suk Shin (MTC SEATTLE)" userId="066a5242-16bf-4435-a097-69b4e8274bba" providerId="ADAL" clId="{CBA8753A-FB8D-45AA-9FE6-29A92F030C84}" dt="2019-04-23T05:24:06.416" v="36" actId="2696"/>
        <pc:sldMasterMkLst>
          <pc:docMk/>
          <pc:sldMasterMk cId="322133906" sldId="2147483880"/>
        </pc:sldMasterMkLst>
        <pc:sldLayoutChg chg="add del">
          <pc:chgData name="Hyun Suk Shin (MTC SEATTLE)" userId="066a5242-16bf-4435-a097-69b4e8274bba" providerId="ADAL" clId="{CBA8753A-FB8D-45AA-9FE6-29A92F030C84}" dt="2019-04-23T05:23:58.798" v="25" actId="2696"/>
          <pc:sldLayoutMkLst>
            <pc:docMk/>
            <pc:sldMasterMk cId="322133906" sldId="2147483880"/>
            <pc:sldLayoutMk cId="2600211827" sldId="2147483939"/>
          </pc:sldLayoutMkLst>
        </pc:sldLayoutChg>
        <pc:sldLayoutChg chg="del">
          <pc:chgData name="Hyun Suk Shin (MTC SEATTLE)" userId="066a5242-16bf-4435-a097-69b4e8274bba" providerId="ADAL" clId="{CBA8753A-FB8D-45AA-9FE6-29A92F030C84}" dt="2019-04-23T05:23:54.428" v="1" actId="2696"/>
          <pc:sldLayoutMkLst>
            <pc:docMk/>
            <pc:sldMasterMk cId="322133906" sldId="2147483880"/>
            <pc:sldLayoutMk cId="1186896930" sldId="2147483941"/>
          </pc:sldLayoutMkLst>
        </pc:sldLayoutChg>
        <pc:sldLayoutChg chg="del">
          <pc:chgData name="Hyun Suk Shin (MTC SEATTLE)" userId="066a5242-16bf-4435-a097-69b4e8274bba" providerId="ADAL" clId="{CBA8753A-FB8D-45AA-9FE6-29A92F030C84}" dt="2019-04-23T05:23:54.964" v="3" actId="2696"/>
          <pc:sldLayoutMkLst>
            <pc:docMk/>
            <pc:sldMasterMk cId="322133906" sldId="2147483880"/>
            <pc:sldLayoutMk cId="3375851763" sldId="2147483942"/>
          </pc:sldLayoutMkLst>
        </pc:sldLayoutChg>
        <pc:sldLayoutChg chg="add del">
          <pc:chgData name="Hyun Suk Shin (MTC SEATTLE)" userId="066a5242-16bf-4435-a097-69b4e8274bba" providerId="ADAL" clId="{CBA8753A-FB8D-45AA-9FE6-29A92F030C84}" dt="2019-04-23T05:24:06.416" v="36" actId="2696"/>
          <pc:sldLayoutMkLst>
            <pc:docMk/>
            <pc:sldMasterMk cId="322133906" sldId="2147483880"/>
            <pc:sldLayoutMk cId="1721221258" sldId="214748394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F1E267-6EB4-4BAD-8A01-F66E48F1865D}" type="datetimeFigureOut">
              <a:rPr lang="en-US" smtClean="0"/>
              <a:t>4/22/2019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FEF619-CCFD-47CE-B46F-B13FAD99AD29}" type="slidenum">
              <a:rPr lang="en-US" smtClean="0"/>
              <a:t>‹#›</a:t>
            </a:fld>
            <a:endParaRPr lang="en-US" dirty="0"/>
          </a:p>
        </p:txBody>
      </p:sp>
    </p:spTree>
    <p:extLst>
      <p:ext uri="{BB962C8B-B14F-4D97-AF65-F5344CB8AC3E}">
        <p14:creationId xmlns:p14="http://schemas.microsoft.com/office/powerpoint/2010/main" val="2378825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www.techopedia.com/2/31360/trends/big-data/how-apache-spark-helps-rapid-application-development" TargetMode="External"/><Relationship Id="rId3" Type="http://schemas.openxmlformats.org/officeDocument/2006/relationships/hyperlink" Target="https://www.techopedia.com/definition/24407/application-programming-interface-api" TargetMode="External"/><Relationship Id="rId7" Type="http://schemas.openxmlformats.org/officeDocument/2006/relationships/hyperlink" Target="https://www.techopedia.com/definition/1245/structured-query-language-sql" TargetMode="External"/><Relationship Id="rId12" Type="http://schemas.openxmlformats.org/officeDocument/2006/relationships/hyperlink" Target="https://www.techopedia.com/definition/5380/packet"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www.techopedia.com/definition/3533/python" TargetMode="External"/><Relationship Id="rId11" Type="http://schemas.openxmlformats.org/officeDocument/2006/relationships/hyperlink" Target="https://www.techopedia.com/definition/5736/query" TargetMode="External"/><Relationship Id="rId5" Type="http://schemas.openxmlformats.org/officeDocument/2006/relationships/hyperlink" Target="https://www.techopedia.com/definition/3927/java" TargetMode="External"/><Relationship Id="rId10" Type="http://schemas.openxmlformats.org/officeDocument/2006/relationships/hyperlink" Target="https://www.techopedia.com/definition/5422/data-management" TargetMode="External"/><Relationship Id="rId4" Type="http://schemas.openxmlformats.org/officeDocument/2006/relationships/hyperlink" Target="https://www.techopedia.com/definition/27183/scala" TargetMode="External"/><Relationship Id="rId9" Type="http://schemas.openxmlformats.org/officeDocument/2006/relationships/hyperlink" Target="https://www.techopedia.com/definition/8181/machine-learning"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2E0242-4CBE-4323-A5AC-A061F70CF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0543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4/22/2019 10:23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85152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4/22/2019 10:23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64037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4109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1381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it comes to ease of use, Spark again happens to be a lot better than Hadoop. Spark has </a:t>
            </a:r>
            <a:r>
              <a:rPr lang="en-US" sz="1200" b="0" i="0" u="sng" kern="1200" dirty="0">
                <a:solidFill>
                  <a:schemeClr val="tx1"/>
                </a:solidFill>
                <a:effectLst/>
                <a:latin typeface="+mn-lt"/>
                <a:ea typeface="+mn-ea"/>
                <a:cs typeface="+mn-cs"/>
                <a:hlinkClick r:id="rId3"/>
              </a:rPr>
              <a:t>APIs</a:t>
            </a:r>
            <a:r>
              <a:rPr lang="en-US" sz="1200" b="0" i="0" kern="1200" dirty="0">
                <a:solidFill>
                  <a:schemeClr val="tx1"/>
                </a:solidFill>
                <a:effectLst/>
                <a:latin typeface="+mn-lt"/>
                <a:ea typeface="+mn-ea"/>
                <a:cs typeface="+mn-cs"/>
              </a:rPr>
              <a:t> for several languages such as </a:t>
            </a:r>
            <a:r>
              <a:rPr lang="en-US" sz="1200" b="0" i="0" u="sng" kern="1200" dirty="0">
                <a:solidFill>
                  <a:schemeClr val="tx1"/>
                </a:solidFill>
                <a:effectLst/>
                <a:latin typeface="+mn-lt"/>
                <a:ea typeface="+mn-ea"/>
                <a:cs typeface="+mn-cs"/>
                <a:hlinkClick r:id="rId4"/>
              </a:rPr>
              <a:t>Scala</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5"/>
              </a:rPr>
              <a:t>Java</a:t>
            </a:r>
            <a:r>
              <a:rPr lang="en-US" sz="1200" b="0" i="0" kern="1200" dirty="0">
                <a:solidFill>
                  <a:schemeClr val="tx1"/>
                </a:solidFill>
                <a:effectLst/>
                <a:latin typeface="+mn-lt"/>
                <a:ea typeface="+mn-ea"/>
                <a:cs typeface="+mn-cs"/>
              </a:rPr>
              <a:t> and </a:t>
            </a:r>
            <a:r>
              <a:rPr lang="en-US" sz="1200" b="0" i="0" u="sng" kern="1200" dirty="0">
                <a:solidFill>
                  <a:schemeClr val="tx1"/>
                </a:solidFill>
                <a:effectLst/>
                <a:latin typeface="+mn-lt"/>
                <a:ea typeface="+mn-ea"/>
                <a:cs typeface="+mn-cs"/>
                <a:hlinkClick r:id="rId6"/>
              </a:rPr>
              <a:t>Python</a:t>
            </a:r>
            <a:r>
              <a:rPr lang="en-US" sz="1200" b="0" i="0" kern="1200" dirty="0">
                <a:solidFill>
                  <a:schemeClr val="tx1"/>
                </a:solidFill>
                <a:effectLst/>
                <a:latin typeface="+mn-lt"/>
                <a:ea typeface="+mn-ea"/>
                <a:cs typeface="+mn-cs"/>
              </a:rPr>
              <a:t>, besides having the likes of Spark </a:t>
            </a:r>
            <a:r>
              <a:rPr lang="en-US" sz="1200" b="0" i="0" u="sng" kern="1200" dirty="0">
                <a:solidFill>
                  <a:schemeClr val="tx1"/>
                </a:solidFill>
                <a:effectLst/>
                <a:latin typeface="+mn-lt"/>
                <a:ea typeface="+mn-ea"/>
                <a:cs typeface="+mn-cs"/>
                <a:hlinkClick r:id="rId7"/>
              </a:rPr>
              <a:t>SQL</a:t>
            </a:r>
            <a:r>
              <a:rPr lang="en-US" sz="1200" b="0" i="0" kern="1200" dirty="0">
                <a:solidFill>
                  <a:schemeClr val="tx1"/>
                </a:solidFill>
                <a:effectLst/>
                <a:latin typeface="+mn-lt"/>
                <a:ea typeface="+mn-ea"/>
                <a:cs typeface="+mn-cs"/>
              </a:rPr>
              <a:t>. It is relatively simple to write user-defined functions. It also happens to boast an interactive mode for running commands. Hadoop, on the other hand, is written in Java and has earned the reputation of being pretty difficult to program, although it does have tools that assist in the process. (To learn more about Spark, see </a:t>
            </a:r>
            <a:r>
              <a:rPr lang="en-US" sz="1200" b="0" i="0" u="sng" kern="1200" dirty="0">
                <a:solidFill>
                  <a:schemeClr val="tx1"/>
                </a:solidFill>
                <a:effectLst/>
                <a:latin typeface="+mn-lt"/>
                <a:ea typeface="+mn-ea"/>
                <a:cs typeface="+mn-cs"/>
                <a:hlinkClick r:id="rId8"/>
              </a:rPr>
              <a:t>How Apache Spark Helps Rapid Application Development</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In-Memory Technology</a:t>
            </a:r>
          </a:p>
          <a:p>
            <a:r>
              <a:rPr lang="en-US" sz="1200" b="0" i="0" kern="1200" dirty="0">
                <a:solidFill>
                  <a:schemeClr val="tx1"/>
                </a:solidFill>
                <a:effectLst/>
                <a:latin typeface="+mn-lt"/>
                <a:ea typeface="+mn-ea"/>
                <a:cs typeface="+mn-cs"/>
              </a:rPr>
              <a:t>One of the unique aspects of Apache Spark is its unique "in-memory" technology that allows it to be an extremely good data processing system. In this technology, Spark loads all of the data to the internal memory of the system and then unloads it on the disk later. This way, a user can save a part of the processed data on the internal memory and leave the remaining on the disk.</a:t>
            </a:r>
          </a:p>
          <a:p>
            <a:r>
              <a:rPr lang="en-US" sz="1200" b="0" i="0" kern="1200" dirty="0">
                <a:solidFill>
                  <a:schemeClr val="tx1"/>
                </a:solidFill>
                <a:effectLst/>
                <a:latin typeface="+mn-lt"/>
                <a:ea typeface="+mn-ea"/>
                <a:cs typeface="+mn-cs"/>
              </a:rPr>
              <a:t>Spark also has an innate ability to load necessary information to its core with the help of its </a:t>
            </a:r>
            <a:r>
              <a:rPr lang="en-US" sz="1200" b="0" i="0" u="sng" kern="1200" dirty="0">
                <a:solidFill>
                  <a:schemeClr val="tx1"/>
                </a:solidFill>
                <a:effectLst/>
                <a:latin typeface="+mn-lt"/>
                <a:ea typeface="+mn-ea"/>
                <a:cs typeface="+mn-cs"/>
                <a:hlinkClick r:id="rId9"/>
              </a:rPr>
              <a:t>machine </a:t>
            </a:r>
            <a:r>
              <a:rPr lang="en-US" sz="1200" b="0" i="0" u="sng" kern="1200" dirty="0">
                <a:solidFill>
                  <a:schemeClr val="tx1"/>
                </a:solidFill>
                <a:effectLst/>
                <a:latin typeface="+mn-lt"/>
                <a:ea typeface="+mn-ea"/>
                <a:cs typeface="+mn-cs"/>
              </a:rPr>
              <a:t>learning algorithms</a:t>
            </a:r>
            <a:r>
              <a:rPr lang="en-US" sz="1200" b="0" i="0" kern="1200" dirty="0">
                <a:solidFill>
                  <a:schemeClr val="tx1"/>
                </a:solidFill>
                <a:effectLst/>
                <a:latin typeface="+mn-lt"/>
                <a:ea typeface="+mn-ea"/>
                <a:cs typeface="+mn-cs"/>
              </a:rPr>
              <a:t>. This allows it to be extremely fast.</a:t>
            </a:r>
          </a:p>
          <a:p>
            <a:r>
              <a:rPr lang="en-US" sz="1200" b="1" i="0" kern="1200" dirty="0">
                <a:solidFill>
                  <a:schemeClr val="tx1"/>
                </a:solidFill>
                <a:effectLst/>
                <a:latin typeface="+mn-lt"/>
                <a:ea typeface="+mn-ea"/>
                <a:cs typeface="+mn-cs"/>
              </a:rPr>
              <a:t>Spark’s Core</a:t>
            </a:r>
          </a:p>
          <a:p>
            <a:r>
              <a:rPr lang="en-US" sz="1200" b="0" i="0" kern="1200" dirty="0">
                <a:solidFill>
                  <a:schemeClr val="tx1"/>
                </a:solidFill>
                <a:effectLst/>
                <a:latin typeface="+mn-lt"/>
                <a:ea typeface="+mn-ea"/>
                <a:cs typeface="+mn-cs"/>
              </a:rPr>
              <a:t>Spark’s core manages several important functions like setting tasks and interactions as well as producing input/output operations. It can be said to be an RDD, or resilient distributed dataset. Basically, this happens to be a mix of data that is spread across several machines connected via a network. The transformation of this data is created by a four-step method, comprised of mapping the data, sorting it, reducing it and then finally, joining the data.</a:t>
            </a:r>
          </a:p>
          <a:p>
            <a:r>
              <a:rPr lang="en-US" sz="1200" b="0" i="0" kern="1200" dirty="0">
                <a:solidFill>
                  <a:schemeClr val="tx1"/>
                </a:solidFill>
                <a:effectLst/>
                <a:latin typeface="+mn-lt"/>
                <a:ea typeface="+mn-ea"/>
                <a:cs typeface="+mn-cs"/>
              </a:rPr>
              <a:t>Following this step is the release of the RDD, which is done with support from an API. This API is a union of three languages: Scala, Java and Python.</a:t>
            </a:r>
          </a:p>
          <a:p>
            <a:r>
              <a:rPr lang="en-US" sz="1200" b="1" i="0" kern="1200" dirty="0">
                <a:solidFill>
                  <a:schemeClr val="tx1"/>
                </a:solidFill>
                <a:effectLst/>
                <a:latin typeface="+mn-lt"/>
                <a:ea typeface="+mn-ea"/>
                <a:cs typeface="+mn-cs"/>
              </a:rPr>
              <a:t>Spark’s SQL</a:t>
            </a:r>
          </a:p>
          <a:p>
            <a:r>
              <a:rPr lang="en-US" sz="1200" b="0" i="0" kern="1200" dirty="0">
                <a:solidFill>
                  <a:schemeClr val="tx1"/>
                </a:solidFill>
                <a:effectLst/>
                <a:latin typeface="+mn-lt"/>
                <a:ea typeface="+mn-ea"/>
                <a:cs typeface="+mn-cs"/>
              </a:rPr>
              <a:t>Apache Spark’s SQL has a relatively new </a:t>
            </a:r>
            <a:r>
              <a:rPr lang="en-US" sz="1200" b="0" i="0" u="sng" kern="1200" dirty="0">
                <a:solidFill>
                  <a:schemeClr val="tx1"/>
                </a:solidFill>
                <a:effectLst/>
                <a:latin typeface="+mn-lt"/>
                <a:ea typeface="+mn-ea"/>
                <a:cs typeface="+mn-cs"/>
                <a:hlinkClick r:id="rId10"/>
              </a:rPr>
              <a:t>data management</a:t>
            </a:r>
            <a:r>
              <a:rPr lang="en-US" sz="1200" b="0" i="0" kern="1200" dirty="0">
                <a:solidFill>
                  <a:schemeClr val="tx1"/>
                </a:solidFill>
                <a:effectLst/>
                <a:latin typeface="+mn-lt"/>
                <a:ea typeface="+mn-ea"/>
                <a:cs typeface="+mn-cs"/>
              </a:rPr>
              <a:t> solution called SchemaRDD. This allows the arrangement of data into many levels and can also </a:t>
            </a:r>
            <a:r>
              <a:rPr lang="en-US" sz="1200" b="0" i="0" u="sng" kern="1200" dirty="0">
                <a:solidFill>
                  <a:schemeClr val="tx1"/>
                </a:solidFill>
                <a:effectLst/>
                <a:latin typeface="+mn-lt"/>
                <a:ea typeface="+mn-ea"/>
                <a:cs typeface="+mn-cs"/>
                <a:hlinkClick r:id="rId11"/>
              </a:rPr>
              <a:t>query</a:t>
            </a:r>
            <a:r>
              <a:rPr lang="en-US" sz="1200" b="0" i="0" kern="1200" dirty="0">
                <a:solidFill>
                  <a:schemeClr val="tx1"/>
                </a:solidFill>
                <a:effectLst/>
                <a:latin typeface="+mn-lt"/>
                <a:ea typeface="+mn-ea"/>
                <a:cs typeface="+mn-cs"/>
              </a:rPr>
              <a:t> data via a specific language.</a:t>
            </a:r>
          </a:p>
          <a:p>
            <a:r>
              <a:rPr lang="en-US" sz="1200" b="1" i="0" kern="1200" dirty="0">
                <a:solidFill>
                  <a:schemeClr val="tx1"/>
                </a:solidFill>
                <a:effectLst/>
                <a:latin typeface="+mn-lt"/>
                <a:ea typeface="+mn-ea"/>
                <a:cs typeface="+mn-cs"/>
              </a:rPr>
              <a:t>Graphx Service</a:t>
            </a:r>
          </a:p>
          <a:p>
            <a:r>
              <a:rPr lang="en-US" sz="1200" b="0" i="0" kern="1200" dirty="0">
                <a:solidFill>
                  <a:schemeClr val="tx1"/>
                </a:solidFill>
                <a:effectLst/>
                <a:latin typeface="+mn-lt"/>
                <a:ea typeface="+mn-ea"/>
                <a:cs typeface="+mn-cs"/>
              </a:rPr>
              <a:t>Apache Spark comes with the ability to process graphs or even information that is graphical in nature, thus enabling the easy analysis with a lot of precision.</a:t>
            </a:r>
          </a:p>
          <a:p>
            <a:r>
              <a:rPr lang="en-US" sz="1200" b="1" i="0" kern="1200" dirty="0">
                <a:solidFill>
                  <a:schemeClr val="tx1"/>
                </a:solidFill>
                <a:effectLst/>
                <a:latin typeface="+mn-lt"/>
                <a:ea typeface="+mn-ea"/>
                <a:cs typeface="+mn-cs"/>
              </a:rPr>
              <a:t>Streaming</a:t>
            </a:r>
          </a:p>
          <a:p>
            <a:r>
              <a:rPr lang="en-US" sz="1200" b="0" i="0" kern="1200" dirty="0">
                <a:solidFill>
                  <a:schemeClr val="tx1"/>
                </a:solidFill>
                <a:effectLst/>
                <a:latin typeface="+mn-lt"/>
                <a:ea typeface="+mn-ea"/>
                <a:cs typeface="+mn-cs"/>
              </a:rPr>
              <a:t>This is a prime part of Spark that allows it to stream large chunks of data with help from the core. It does so by breaking the large data into smaller </a:t>
            </a:r>
            <a:r>
              <a:rPr lang="en-US" sz="1200" b="0" i="0" u="sng" kern="1200" dirty="0">
                <a:solidFill>
                  <a:schemeClr val="tx1"/>
                </a:solidFill>
                <a:effectLst/>
                <a:latin typeface="+mn-lt"/>
                <a:ea typeface="+mn-ea"/>
                <a:cs typeface="+mn-cs"/>
                <a:hlinkClick r:id="rId12"/>
              </a:rPr>
              <a:t>packets</a:t>
            </a:r>
            <a:r>
              <a:rPr lang="en-US" sz="1200" b="0" i="0" kern="1200" dirty="0">
                <a:solidFill>
                  <a:schemeClr val="tx1"/>
                </a:solidFill>
                <a:effectLst/>
                <a:latin typeface="+mn-lt"/>
                <a:ea typeface="+mn-ea"/>
                <a:cs typeface="+mn-cs"/>
              </a:rPr>
              <a:t> and then transforming them, thereby accelerating the creation of the RDD.</a:t>
            </a:r>
          </a:p>
          <a:p>
            <a:r>
              <a:rPr lang="en-US" sz="1200" b="1" i="0" kern="1200" dirty="0">
                <a:solidFill>
                  <a:schemeClr val="tx1"/>
                </a:solidFill>
                <a:effectLst/>
                <a:latin typeface="+mn-lt"/>
                <a:ea typeface="+mn-ea"/>
                <a:cs typeface="+mn-cs"/>
              </a:rPr>
              <a:t>MLib – Machine Learning Library</a:t>
            </a:r>
          </a:p>
          <a:p>
            <a:r>
              <a:rPr lang="en-US" sz="1200" b="0" i="0" kern="1200" dirty="0">
                <a:solidFill>
                  <a:schemeClr val="tx1"/>
                </a:solidFill>
                <a:effectLst/>
                <a:latin typeface="+mn-lt"/>
                <a:ea typeface="+mn-ea"/>
                <a:cs typeface="+mn-cs"/>
              </a:rPr>
              <a:t>Apache Spark has the MLib, which is a framework meant for structured machine learning. It is also predominantly faster in implementation than Hadoop. MLib is also capable of solving several problems, such as statistical reading, data sampling and premise testing, to name a few.</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4264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4/22/2019 10:23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1213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Databricks features –</a:t>
            </a:r>
            <a:endParaRPr lang="en-US" sz="16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Enhance your teams’ productivity</a:t>
            </a:r>
            <a:endParaRPr lang="en-US" dirty="0">
              <a:effectLst/>
            </a:endParaRPr>
          </a:p>
          <a:p>
            <a:pPr lvl="1"/>
            <a:r>
              <a:rPr lang="en-US" sz="1200" b="1" kern="1200" dirty="0">
                <a:solidFill>
                  <a:schemeClr val="tx1"/>
                </a:solidFill>
                <a:effectLst/>
                <a:latin typeface="+mn-lt"/>
                <a:ea typeface="+mn-ea"/>
                <a:cs typeface="+mn-cs"/>
              </a:rPr>
              <a:t>Get started quickly </a:t>
            </a:r>
            <a:r>
              <a:rPr lang="en-US" sz="1200" kern="1200" dirty="0">
                <a:solidFill>
                  <a:schemeClr val="tx1"/>
                </a:solidFill>
                <a:effectLst/>
                <a:latin typeface="+mn-lt"/>
                <a:ea typeface="+mn-ea"/>
                <a:cs typeface="+mn-cs"/>
              </a:rPr>
              <a:t>by launching your new Spark environment with one click.</a:t>
            </a:r>
            <a:endParaRPr lang="en-US" dirty="0">
              <a:effectLst/>
            </a:endParaRPr>
          </a:p>
          <a:p>
            <a:pPr lvl="1"/>
            <a:r>
              <a:rPr lang="en-US" sz="1200" b="1" kern="1200" dirty="0">
                <a:solidFill>
                  <a:schemeClr val="tx1"/>
                </a:solidFill>
                <a:effectLst/>
                <a:latin typeface="+mn-lt"/>
                <a:ea typeface="+mn-ea"/>
                <a:cs typeface="+mn-cs"/>
              </a:rPr>
              <a:t>Share your insights in powerful ways </a:t>
            </a:r>
            <a:r>
              <a:rPr lang="en-US" sz="1200" kern="1200" dirty="0">
                <a:solidFill>
                  <a:schemeClr val="tx1"/>
                </a:solidFill>
                <a:effectLst/>
                <a:latin typeface="+mn-lt"/>
                <a:ea typeface="+mn-ea"/>
                <a:cs typeface="+mn-cs"/>
              </a:rPr>
              <a:t>through rich integration with PowerBI.</a:t>
            </a:r>
            <a:endParaRPr lang="en-US" dirty="0">
              <a:effectLst/>
            </a:endParaRPr>
          </a:p>
          <a:p>
            <a:pPr lvl="1"/>
            <a:r>
              <a:rPr lang="en-US" sz="1200" b="1" kern="1200" dirty="0">
                <a:solidFill>
                  <a:schemeClr val="tx1"/>
                </a:solidFill>
                <a:effectLst/>
                <a:latin typeface="+mn-lt"/>
                <a:ea typeface="+mn-ea"/>
                <a:cs typeface="+mn-cs"/>
              </a:rPr>
              <a:t>Improve collaboration </a:t>
            </a:r>
            <a:r>
              <a:rPr lang="en-US" sz="1200" kern="1200" dirty="0">
                <a:solidFill>
                  <a:schemeClr val="tx1"/>
                </a:solidFill>
                <a:effectLst/>
                <a:latin typeface="+mn-lt"/>
                <a:ea typeface="+mn-ea"/>
                <a:cs typeface="+mn-cs"/>
              </a:rPr>
              <a:t>amongst your analytics team through a unified workspace.</a:t>
            </a:r>
            <a:endParaRPr lang="en-US" dirty="0">
              <a:effectLst/>
            </a:endParaRPr>
          </a:p>
          <a:p>
            <a:pPr lvl="1"/>
            <a:r>
              <a:rPr lang="en-US" sz="1200" b="1" kern="1200" dirty="0">
                <a:solidFill>
                  <a:schemeClr val="tx1"/>
                </a:solidFill>
                <a:effectLst/>
                <a:latin typeface="+mn-lt"/>
                <a:ea typeface="+mn-ea"/>
                <a:cs typeface="+mn-cs"/>
              </a:rPr>
              <a:t>Innovate faster </a:t>
            </a:r>
            <a:r>
              <a:rPr lang="en-US" sz="1200" kern="1200" dirty="0">
                <a:solidFill>
                  <a:schemeClr val="tx1"/>
                </a:solidFill>
                <a:effectLst/>
                <a:latin typeface="+mn-lt"/>
                <a:ea typeface="+mn-ea"/>
                <a:cs typeface="+mn-cs"/>
              </a:rPr>
              <a:t>with native integration with rest of Azure platform.</a:t>
            </a:r>
            <a:endParaRPr lang="en-US" dirty="0">
              <a:effectLst/>
            </a:endParaRPr>
          </a:p>
          <a:p>
            <a:pPr lvl="0"/>
            <a:r>
              <a:rPr lang="en-US" sz="1200" b="1" kern="1200" dirty="0">
                <a:solidFill>
                  <a:schemeClr val="tx1"/>
                </a:solidFill>
                <a:effectLst/>
                <a:latin typeface="+mn-lt"/>
                <a:ea typeface="+mn-ea"/>
                <a:cs typeface="+mn-cs"/>
              </a:rPr>
              <a:t>Build</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on the most compliant and trusted cloud</a:t>
            </a:r>
            <a:endParaRPr lang="en-US" dirty="0">
              <a:effectLst/>
            </a:endParaRPr>
          </a:p>
          <a:p>
            <a:pPr lvl="1"/>
            <a:r>
              <a:rPr lang="en-US" sz="1200" b="1" kern="1200" dirty="0">
                <a:solidFill>
                  <a:schemeClr val="tx1"/>
                </a:solidFill>
                <a:effectLst/>
                <a:latin typeface="+mn-lt"/>
                <a:ea typeface="+mn-ea"/>
                <a:cs typeface="+mn-cs"/>
              </a:rPr>
              <a:t>Simplify security and identity control </a:t>
            </a:r>
            <a:r>
              <a:rPr lang="en-US" sz="1200" kern="1200" dirty="0">
                <a:solidFill>
                  <a:schemeClr val="tx1"/>
                </a:solidFill>
                <a:effectLst/>
                <a:latin typeface="+mn-lt"/>
                <a:ea typeface="+mn-ea"/>
                <a:cs typeface="+mn-cs"/>
              </a:rPr>
              <a:t>with built-in integration with Active Directory.</a:t>
            </a:r>
            <a:endParaRPr lang="en-US" dirty="0">
              <a:effectLst/>
            </a:endParaRPr>
          </a:p>
          <a:p>
            <a:pPr lvl="1"/>
            <a:r>
              <a:rPr lang="en-US" sz="1200" b="1" kern="1200" dirty="0">
                <a:solidFill>
                  <a:schemeClr val="tx1"/>
                </a:solidFill>
                <a:effectLst/>
                <a:latin typeface="+mn-lt"/>
                <a:ea typeface="+mn-ea"/>
                <a:cs typeface="+mn-cs"/>
              </a:rPr>
              <a:t>Regulate access </a:t>
            </a:r>
            <a:r>
              <a:rPr lang="en-US" sz="1200" kern="1200" dirty="0">
                <a:solidFill>
                  <a:schemeClr val="tx1"/>
                </a:solidFill>
                <a:effectLst/>
                <a:latin typeface="+mn-lt"/>
                <a:ea typeface="+mn-ea"/>
                <a:cs typeface="+mn-cs"/>
              </a:rPr>
              <a:t>with fine-grained user permissions to Azure Databricks’ notebooks, clusters, jobs and data. </a:t>
            </a:r>
            <a:endParaRPr lang="en-US" dirty="0">
              <a:effectLst/>
            </a:endParaRPr>
          </a:p>
          <a:p>
            <a:pPr lvl="1"/>
            <a:r>
              <a:rPr lang="en-US" sz="1200" b="1" kern="1200" dirty="0">
                <a:solidFill>
                  <a:schemeClr val="tx1"/>
                </a:solidFill>
                <a:effectLst/>
                <a:latin typeface="+mn-lt"/>
                <a:ea typeface="+mn-ea"/>
                <a:cs typeface="+mn-cs"/>
              </a:rPr>
              <a:t>Build with confidence on the trusted cloud </a:t>
            </a:r>
            <a:r>
              <a:rPr lang="en-US" sz="1200" kern="1200" dirty="0">
                <a:solidFill>
                  <a:schemeClr val="tx1"/>
                </a:solidFill>
                <a:effectLst/>
                <a:latin typeface="+mn-lt"/>
                <a:ea typeface="+mn-ea"/>
                <a:cs typeface="+mn-cs"/>
              </a:rPr>
              <a:t>backed by unmatched support, compliance and SLAs.</a:t>
            </a:r>
            <a:endParaRPr lang="en-US" dirty="0">
              <a:effectLst/>
            </a:endParaRPr>
          </a:p>
          <a:p>
            <a:pPr lvl="0"/>
            <a:r>
              <a:rPr lang="en-US" sz="1200" b="1" kern="1200" dirty="0">
                <a:solidFill>
                  <a:schemeClr val="tx1"/>
                </a:solidFill>
                <a:effectLst/>
                <a:latin typeface="+mn-lt"/>
                <a:ea typeface="+mn-ea"/>
                <a:cs typeface="+mn-cs"/>
              </a:rPr>
              <a:t>Scale without limits</a:t>
            </a:r>
            <a:endParaRPr lang="en-US" dirty="0">
              <a:effectLst/>
            </a:endParaRPr>
          </a:p>
          <a:p>
            <a:pPr lvl="1"/>
            <a:r>
              <a:rPr lang="en-US" sz="1200" b="1" kern="1200" dirty="0">
                <a:solidFill>
                  <a:schemeClr val="tx1"/>
                </a:solidFill>
                <a:effectLst/>
                <a:latin typeface="+mn-lt"/>
                <a:ea typeface="+mn-ea"/>
                <a:cs typeface="+mn-cs"/>
              </a:rPr>
              <a:t>Operate at massive scale </a:t>
            </a:r>
            <a:r>
              <a:rPr lang="en-US" sz="1200" kern="1200" dirty="0">
                <a:solidFill>
                  <a:schemeClr val="tx1"/>
                </a:solidFill>
                <a:effectLst/>
                <a:latin typeface="+mn-lt"/>
                <a:ea typeface="+mn-ea"/>
                <a:cs typeface="+mn-cs"/>
              </a:rPr>
              <a:t>without limits globally.</a:t>
            </a:r>
            <a:endParaRPr lang="en-US" dirty="0">
              <a:effectLst/>
            </a:endParaRPr>
          </a:p>
          <a:p>
            <a:pPr lvl="1"/>
            <a:r>
              <a:rPr lang="en-US" sz="1200" b="1" kern="1200" dirty="0">
                <a:solidFill>
                  <a:schemeClr val="tx1"/>
                </a:solidFill>
                <a:effectLst/>
                <a:latin typeface="+mn-lt"/>
                <a:ea typeface="+mn-ea"/>
                <a:cs typeface="+mn-cs"/>
              </a:rPr>
              <a:t>Accelerate data processing </a:t>
            </a:r>
            <a:r>
              <a:rPr lang="en-US" sz="1200" kern="1200" dirty="0">
                <a:solidFill>
                  <a:schemeClr val="tx1"/>
                </a:solidFill>
                <a:effectLst/>
                <a:latin typeface="+mn-lt"/>
                <a:ea typeface="+mn-ea"/>
                <a:cs typeface="+mn-cs"/>
              </a:rPr>
              <a:t>with the fastest Spark engine. </a:t>
            </a:r>
            <a:endParaRPr lang="en-US" dirty="0">
              <a:effectLst/>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4/22/2019 10:23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8435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Databricks features –</a:t>
            </a:r>
            <a:endParaRPr lang="en-US" sz="16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Enhance your teams’ productivity</a:t>
            </a:r>
            <a:endParaRPr lang="en-US" dirty="0">
              <a:effectLst/>
            </a:endParaRPr>
          </a:p>
          <a:p>
            <a:pPr lvl="1"/>
            <a:r>
              <a:rPr lang="en-US" sz="1200" b="1" kern="1200" dirty="0">
                <a:solidFill>
                  <a:schemeClr val="tx1"/>
                </a:solidFill>
                <a:effectLst/>
                <a:latin typeface="+mn-lt"/>
                <a:ea typeface="+mn-ea"/>
                <a:cs typeface="+mn-cs"/>
              </a:rPr>
              <a:t>Get started quickly </a:t>
            </a:r>
            <a:r>
              <a:rPr lang="en-US" sz="1200" kern="1200" dirty="0">
                <a:solidFill>
                  <a:schemeClr val="tx1"/>
                </a:solidFill>
                <a:effectLst/>
                <a:latin typeface="+mn-lt"/>
                <a:ea typeface="+mn-ea"/>
                <a:cs typeface="+mn-cs"/>
              </a:rPr>
              <a:t>by launching your new Spark environment with one click.</a:t>
            </a:r>
            <a:endParaRPr lang="en-US" dirty="0">
              <a:effectLst/>
            </a:endParaRPr>
          </a:p>
          <a:p>
            <a:pPr lvl="1"/>
            <a:r>
              <a:rPr lang="en-US" sz="1200" b="1" kern="1200" dirty="0">
                <a:solidFill>
                  <a:schemeClr val="tx1"/>
                </a:solidFill>
                <a:effectLst/>
                <a:latin typeface="+mn-lt"/>
                <a:ea typeface="+mn-ea"/>
                <a:cs typeface="+mn-cs"/>
              </a:rPr>
              <a:t>Share your insights in powerful ways </a:t>
            </a:r>
            <a:r>
              <a:rPr lang="en-US" sz="1200" kern="1200" dirty="0">
                <a:solidFill>
                  <a:schemeClr val="tx1"/>
                </a:solidFill>
                <a:effectLst/>
                <a:latin typeface="+mn-lt"/>
                <a:ea typeface="+mn-ea"/>
                <a:cs typeface="+mn-cs"/>
              </a:rPr>
              <a:t>through rich integration with PowerBI.</a:t>
            </a:r>
            <a:endParaRPr lang="en-US" dirty="0">
              <a:effectLst/>
            </a:endParaRPr>
          </a:p>
          <a:p>
            <a:pPr lvl="1"/>
            <a:r>
              <a:rPr lang="en-US" sz="1200" b="1" kern="1200" dirty="0">
                <a:solidFill>
                  <a:schemeClr val="tx1"/>
                </a:solidFill>
                <a:effectLst/>
                <a:latin typeface="+mn-lt"/>
                <a:ea typeface="+mn-ea"/>
                <a:cs typeface="+mn-cs"/>
              </a:rPr>
              <a:t>Improve collaboration </a:t>
            </a:r>
            <a:r>
              <a:rPr lang="en-US" sz="1200" kern="1200" dirty="0">
                <a:solidFill>
                  <a:schemeClr val="tx1"/>
                </a:solidFill>
                <a:effectLst/>
                <a:latin typeface="+mn-lt"/>
                <a:ea typeface="+mn-ea"/>
                <a:cs typeface="+mn-cs"/>
              </a:rPr>
              <a:t>amongst your analytics team through a unified workspace.</a:t>
            </a:r>
            <a:endParaRPr lang="en-US" dirty="0">
              <a:effectLst/>
            </a:endParaRPr>
          </a:p>
          <a:p>
            <a:pPr lvl="1"/>
            <a:r>
              <a:rPr lang="en-US" sz="1200" b="1" kern="1200" dirty="0">
                <a:solidFill>
                  <a:schemeClr val="tx1"/>
                </a:solidFill>
                <a:effectLst/>
                <a:latin typeface="+mn-lt"/>
                <a:ea typeface="+mn-ea"/>
                <a:cs typeface="+mn-cs"/>
              </a:rPr>
              <a:t>Innovate faster </a:t>
            </a:r>
            <a:r>
              <a:rPr lang="en-US" sz="1200" kern="1200" dirty="0">
                <a:solidFill>
                  <a:schemeClr val="tx1"/>
                </a:solidFill>
                <a:effectLst/>
                <a:latin typeface="+mn-lt"/>
                <a:ea typeface="+mn-ea"/>
                <a:cs typeface="+mn-cs"/>
              </a:rPr>
              <a:t>with native integration with rest of Azure platform.</a:t>
            </a:r>
            <a:endParaRPr lang="en-US" dirty="0">
              <a:effectLst/>
            </a:endParaRPr>
          </a:p>
          <a:p>
            <a:pPr lvl="0"/>
            <a:r>
              <a:rPr lang="en-US" sz="1200" b="1" kern="1200" dirty="0">
                <a:solidFill>
                  <a:schemeClr val="tx1"/>
                </a:solidFill>
                <a:effectLst/>
                <a:latin typeface="+mn-lt"/>
                <a:ea typeface="+mn-ea"/>
                <a:cs typeface="+mn-cs"/>
              </a:rPr>
              <a:t>Build</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on the most compliant and trusted cloud</a:t>
            </a:r>
            <a:endParaRPr lang="en-US" dirty="0">
              <a:effectLst/>
            </a:endParaRPr>
          </a:p>
          <a:p>
            <a:pPr lvl="1"/>
            <a:r>
              <a:rPr lang="en-US" sz="1200" b="1" kern="1200" dirty="0">
                <a:solidFill>
                  <a:schemeClr val="tx1"/>
                </a:solidFill>
                <a:effectLst/>
                <a:latin typeface="+mn-lt"/>
                <a:ea typeface="+mn-ea"/>
                <a:cs typeface="+mn-cs"/>
              </a:rPr>
              <a:t>Simplify security and identity control </a:t>
            </a:r>
            <a:r>
              <a:rPr lang="en-US" sz="1200" kern="1200" dirty="0">
                <a:solidFill>
                  <a:schemeClr val="tx1"/>
                </a:solidFill>
                <a:effectLst/>
                <a:latin typeface="+mn-lt"/>
                <a:ea typeface="+mn-ea"/>
                <a:cs typeface="+mn-cs"/>
              </a:rPr>
              <a:t>with built-in integration with Active Directory.</a:t>
            </a:r>
            <a:endParaRPr lang="en-US" dirty="0">
              <a:effectLst/>
            </a:endParaRPr>
          </a:p>
          <a:p>
            <a:pPr lvl="1"/>
            <a:r>
              <a:rPr lang="en-US" sz="1200" b="1" kern="1200" dirty="0">
                <a:solidFill>
                  <a:schemeClr val="tx1"/>
                </a:solidFill>
                <a:effectLst/>
                <a:latin typeface="+mn-lt"/>
                <a:ea typeface="+mn-ea"/>
                <a:cs typeface="+mn-cs"/>
              </a:rPr>
              <a:t>Regulate access </a:t>
            </a:r>
            <a:r>
              <a:rPr lang="en-US" sz="1200" kern="1200" dirty="0">
                <a:solidFill>
                  <a:schemeClr val="tx1"/>
                </a:solidFill>
                <a:effectLst/>
                <a:latin typeface="+mn-lt"/>
                <a:ea typeface="+mn-ea"/>
                <a:cs typeface="+mn-cs"/>
              </a:rPr>
              <a:t>with fine-grained user permissions to Azure Databricks’ notebooks, clusters, jobs and data. </a:t>
            </a:r>
            <a:endParaRPr lang="en-US" dirty="0">
              <a:effectLst/>
            </a:endParaRPr>
          </a:p>
          <a:p>
            <a:pPr lvl="1"/>
            <a:r>
              <a:rPr lang="en-US" sz="1200" b="1" kern="1200" dirty="0">
                <a:solidFill>
                  <a:schemeClr val="tx1"/>
                </a:solidFill>
                <a:effectLst/>
                <a:latin typeface="+mn-lt"/>
                <a:ea typeface="+mn-ea"/>
                <a:cs typeface="+mn-cs"/>
              </a:rPr>
              <a:t>Build with confidence on the trusted cloud </a:t>
            </a:r>
            <a:r>
              <a:rPr lang="en-US" sz="1200" kern="1200" dirty="0">
                <a:solidFill>
                  <a:schemeClr val="tx1"/>
                </a:solidFill>
                <a:effectLst/>
                <a:latin typeface="+mn-lt"/>
                <a:ea typeface="+mn-ea"/>
                <a:cs typeface="+mn-cs"/>
              </a:rPr>
              <a:t>backed by unmatched support, compliance and SLAs.</a:t>
            </a:r>
            <a:endParaRPr lang="en-US" dirty="0">
              <a:effectLst/>
            </a:endParaRPr>
          </a:p>
          <a:p>
            <a:pPr lvl="0"/>
            <a:r>
              <a:rPr lang="en-US" sz="1200" b="1" kern="1200" dirty="0">
                <a:solidFill>
                  <a:schemeClr val="tx1"/>
                </a:solidFill>
                <a:effectLst/>
                <a:latin typeface="+mn-lt"/>
                <a:ea typeface="+mn-ea"/>
                <a:cs typeface="+mn-cs"/>
              </a:rPr>
              <a:t>Scale without limits</a:t>
            </a:r>
            <a:endParaRPr lang="en-US" dirty="0">
              <a:effectLst/>
            </a:endParaRPr>
          </a:p>
          <a:p>
            <a:pPr lvl="1"/>
            <a:r>
              <a:rPr lang="en-US" sz="1200" b="1" kern="1200" dirty="0">
                <a:solidFill>
                  <a:schemeClr val="tx1"/>
                </a:solidFill>
                <a:effectLst/>
                <a:latin typeface="+mn-lt"/>
                <a:ea typeface="+mn-ea"/>
                <a:cs typeface="+mn-cs"/>
              </a:rPr>
              <a:t>Operate at massive scale </a:t>
            </a:r>
            <a:r>
              <a:rPr lang="en-US" sz="1200" kern="1200" dirty="0">
                <a:solidFill>
                  <a:schemeClr val="tx1"/>
                </a:solidFill>
                <a:effectLst/>
                <a:latin typeface="+mn-lt"/>
                <a:ea typeface="+mn-ea"/>
                <a:cs typeface="+mn-cs"/>
              </a:rPr>
              <a:t>without limits globally.</a:t>
            </a:r>
            <a:endParaRPr lang="en-US" dirty="0">
              <a:effectLst/>
            </a:endParaRPr>
          </a:p>
          <a:p>
            <a:pPr lvl="1"/>
            <a:r>
              <a:rPr lang="en-US" sz="1200" b="1" kern="1200" dirty="0">
                <a:solidFill>
                  <a:schemeClr val="tx1"/>
                </a:solidFill>
                <a:effectLst/>
                <a:latin typeface="+mn-lt"/>
                <a:ea typeface="+mn-ea"/>
                <a:cs typeface="+mn-cs"/>
              </a:rPr>
              <a:t>Accelerate data processing </a:t>
            </a:r>
            <a:r>
              <a:rPr lang="en-US" sz="1200" kern="1200" dirty="0">
                <a:solidFill>
                  <a:schemeClr val="tx1"/>
                </a:solidFill>
                <a:effectLst/>
                <a:latin typeface="+mn-lt"/>
                <a:ea typeface="+mn-ea"/>
                <a:cs typeface="+mn-cs"/>
              </a:rPr>
              <a:t>with the fastest Spark engine. </a:t>
            </a:r>
            <a:endParaRPr lang="en-US" dirty="0">
              <a:effectLst/>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4/22/2019 10:23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2234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D2E95-9E8E-43DF-8C23-5FE8184936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4872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a:t>Serverless-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Serverless,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1472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build-out of DMSA.  Supports hybrid\on-premises too through ADF \ Blob \ Stretch.</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4/22/2019 10:23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23413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4/22/2019 10:23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64548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56667300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58903134"/>
      </p:ext>
    </p:extLst>
  </p:cSld>
  <p:clrMapOvr>
    <a:overrideClrMapping bg1="dk1" tx1="lt1" bg2="dk2" tx2="lt2" accent1="accent1" accent2="accent2" accent3="accent3" accent4="accent4" accent5="accent5" accent6="accent6" hlink="hlink" folHlink="folHlink"/>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873285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080" indent="0">
              <a:buNone/>
              <a:defRPr/>
            </a:lvl2pPr>
            <a:lvl3pPr marL="560134" indent="0">
              <a:buNone/>
              <a:defRPr/>
            </a:lvl3pPr>
            <a:lvl4pPr marL="784187" indent="0">
              <a:buNone/>
              <a:defRPr/>
            </a:lvl4pPr>
            <a:lvl5pPr marL="1008241" indent="0">
              <a:buNone/>
              <a:defRPr/>
            </a:lvl5pPr>
          </a:lstStyle>
          <a:p>
            <a:pPr lvl="0"/>
            <a:r>
              <a:rPr lang="en-US"/>
              <a:t>Edit Master text styles</a:t>
            </a:r>
          </a:p>
        </p:txBody>
      </p:sp>
    </p:spTree>
    <p:extLst>
      <p:ext uri="{BB962C8B-B14F-4D97-AF65-F5344CB8AC3E}">
        <p14:creationId xmlns:p14="http://schemas.microsoft.com/office/powerpoint/2010/main" val="17081033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887516-5404-4D65-815F-4D6F8F24CA8B}"/>
              </a:ext>
            </a:extLst>
          </p:cNvPr>
          <p:cNvSpPr/>
          <p:nvPr userDrawn="1"/>
        </p:nvSpPr>
        <p:spPr>
          <a:xfrm>
            <a:off x="6096000" y="0"/>
            <a:ext cx="6096000" cy="6858000"/>
          </a:xfrm>
          <a:prstGeom prst="rect">
            <a:avLst/>
          </a:prstGeom>
          <a:solidFill>
            <a:schemeClr val="tx2">
              <a:alpha val="7000"/>
            </a:schemeClr>
          </a:solidFill>
          <a:ln w="12700" cap="flat" cmpd="sng" algn="ctr">
            <a:noFill/>
            <a:prstDash val="solid"/>
            <a:miter lim="800000"/>
          </a:ln>
          <a:effectLst/>
        </p:spPr>
        <p:txBody>
          <a:bodyPr rtlCol="0" anchor="ctr"/>
          <a:lstStyle/>
          <a:p>
            <a:pPr algn="ctr" defTabSz="914225">
              <a:defRPr/>
            </a:pPr>
            <a:endParaRPr lang="en-US" sz="1800" kern="0" dirty="0">
              <a:solidFill>
                <a:prstClr val="white"/>
              </a:solidFill>
              <a:latin typeface="Segoe UI"/>
            </a:endParaRPr>
          </a:p>
        </p:txBody>
      </p:sp>
      <p:sp>
        <p:nvSpPr>
          <p:cNvPr id="4" name="Title 3">
            <a:extLst>
              <a:ext uri="{FF2B5EF4-FFF2-40B4-BE49-F238E27FC236}">
                <a16:creationId xmlns:a16="http://schemas.microsoft.com/office/drawing/2014/main" id="{5EAA577C-AA69-440E-93ED-785F0922E8D8}"/>
              </a:ext>
            </a:extLst>
          </p:cNvPr>
          <p:cNvSpPr>
            <a:spLocks noGrp="1"/>
          </p:cNvSpPr>
          <p:nvPr>
            <p:ph type="title"/>
          </p:nvPr>
        </p:nvSpPr>
        <p:spPr>
          <a:xfrm>
            <a:off x="6365241" y="289513"/>
            <a:ext cx="5294286" cy="899665"/>
          </a:xfrm>
        </p:spPr>
        <p:txBody>
          <a:bodyPr/>
          <a:lstStyle>
            <a:lvl1pPr>
              <a:defRPr sz="3921">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80E1E1A-D76F-4736-84AB-EA6B84743634}"/>
              </a:ext>
            </a:extLst>
          </p:cNvPr>
          <p:cNvSpPr>
            <a:spLocks noGrp="1"/>
          </p:cNvSpPr>
          <p:nvPr>
            <p:ph type="body" sz="quarter" idx="10"/>
          </p:nvPr>
        </p:nvSpPr>
        <p:spPr>
          <a:xfrm>
            <a:off x="6365241" y="1747838"/>
            <a:ext cx="5294285" cy="395814"/>
          </a:xfrm>
        </p:spPr>
        <p:txBody>
          <a:bodyPr/>
          <a:lstStyle>
            <a:lvl1pPr marL="0" marR="0" indent="0" algn="l" defTabSz="914225" rtl="0" eaLnBrk="1" fontAlgn="auto" latinLnBrk="0" hangingPunct="1">
              <a:lnSpc>
                <a:spcPct val="100000"/>
              </a:lnSpc>
              <a:spcBef>
                <a:spcPts val="1400"/>
              </a:spcBef>
              <a:spcAft>
                <a:spcPts val="2400"/>
              </a:spcAft>
              <a:buClrTx/>
              <a:buSzPct val="90000"/>
              <a:buFont typeface="Arial" pitchFamily="34" charset="0"/>
              <a:buNone/>
              <a:tabLst/>
              <a:defRPr lang="en-US" sz="1372" kern="1200" spc="98" baseline="0" dirty="0" smtClean="0">
                <a:solidFill>
                  <a:schemeClr val="tx1"/>
                </a:solidFill>
                <a:latin typeface="Segoe UI Semilight" charset="0"/>
                <a:ea typeface="Segoe UI Semilight" charset="0"/>
                <a:cs typeface="Segoe UI Semilight" charset="0"/>
              </a:defRPr>
            </a:lvl1pPr>
          </a:lstStyle>
          <a:p>
            <a:pPr lvl="0"/>
            <a:r>
              <a:rPr lang="en-US" dirty="0"/>
              <a:t>Edit Master text styles</a:t>
            </a:r>
          </a:p>
        </p:txBody>
      </p:sp>
    </p:spTree>
    <p:extLst>
      <p:ext uri="{BB962C8B-B14F-4D97-AF65-F5344CB8AC3E}">
        <p14:creationId xmlns:p14="http://schemas.microsoft.com/office/powerpoint/2010/main" val="408038871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E3F1-5A51-4B35-B9B4-F3830936881D}"/>
              </a:ext>
            </a:extLst>
          </p:cNvPr>
          <p:cNvSpPr>
            <a:spLocks noGrp="1"/>
          </p:cNvSpPr>
          <p:nvPr>
            <p:ph type="title"/>
          </p:nvPr>
        </p:nvSpPr>
        <p:spPr>
          <a:xfrm>
            <a:off x="5503216" y="289513"/>
            <a:ext cx="6421864" cy="899665"/>
          </a:xfrm>
        </p:spPr>
        <p:txBody>
          <a:bodyPr/>
          <a:lstStyle>
            <a:lvl1pPr>
              <a:defRPr lang="en-US" sz="3529" b="0" kern="1200" cap="none" spc="-100" baseline="0" dirty="0">
                <a:ln w="3175">
                  <a:noFill/>
                </a:ln>
                <a:solidFill>
                  <a:schemeClr val="tx2"/>
                </a:solidFill>
                <a:effectLst/>
                <a:latin typeface="+mj-lt"/>
                <a:ea typeface="+mn-ea"/>
                <a:cs typeface="Segoe UI" pitchFamily="34" charset="0"/>
              </a:defRPr>
            </a:lvl1pPr>
          </a:lstStyle>
          <a:p>
            <a:r>
              <a:rPr lang="en-US" dirty="0"/>
              <a:t>Click to edit Master title style</a:t>
            </a:r>
          </a:p>
        </p:txBody>
      </p:sp>
      <p:sp>
        <p:nvSpPr>
          <p:cNvPr id="11" name="Picture Placeholder 10">
            <a:extLst>
              <a:ext uri="{FF2B5EF4-FFF2-40B4-BE49-F238E27FC236}">
                <a16:creationId xmlns:a16="http://schemas.microsoft.com/office/drawing/2014/main" id="{602D8466-407C-4220-B6A8-8C189F42E00B}"/>
              </a:ext>
            </a:extLst>
          </p:cNvPr>
          <p:cNvSpPr>
            <a:spLocks noGrp="1"/>
          </p:cNvSpPr>
          <p:nvPr userDrawn="1">
            <p:ph type="pic" sz="quarter" idx="10"/>
          </p:nvPr>
        </p:nvSpPr>
        <p:spPr>
          <a:xfrm>
            <a:off x="1" y="0"/>
            <a:ext cx="5302440" cy="6858000"/>
          </a:xfrm>
        </p:spPr>
        <p:txBody>
          <a:bodyPr/>
          <a:lstStyle/>
          <a:p>
            <a:endParaRPr lang="en-US" dirty="0"/>
          </a:p>
        </p:txBody>
      </p:sp>
      <p:sp>
        <p:nvSpPr>
          <p:cNvPr id="13" name="Text Placeholder 12">
            <a:extLst>
              <a:ext uri="{FF2B5EF4-FFF2-40B4-BE49-F238E27FC236}">
                <a16:creationId xmlns:a16="http://schemas.microsoft.com/office/drawing/2014/main" id="{082284D3-DBDC-495E-984E-DA902FB7BBCA}"/>
              </a:ext>
            </a:extLst>
          </p:cNvPr>
          <p:cNvSpPr>
            <a:spLocks noGrp="1"/>
          </p:cNvSpPr>
          <p:nvPr>
            <p:ph type="body" sz="quarter" idx="11"/>
          </p:nvPr>
        </p:nvSpPr>
        <p:spPr>
          <a:xfrm>
            <a:off x="5503217" y="1661166"/>
            <a:ext cx="6421863" cy="817794"/>
          </a:xfrm>
        </p:spPr>
        <p:txBody>
          <a:bodyPr/>
          <a:lstStyle>
            <a:lvl1pPr marL="0" indent="0">
              <a:spcBef>
                <a:spcPts val="1765"/>
              </a:spcBef>
              <a:spcAft>
                <a:spcPts val="588"/>
              </a:spcAft>
              <a:buNone/>
              <a:defRPr sz="1961">
                <a:solidFill>
                  <a:schemeClr val="tx2"/>
                </a:solidFill>
              </a:defRPr>
            </a:lvl1pPr>
            <a:lvl2pPr marL="0" indent="0">
              <a:lnSpc>
                <a:spcPct val="100000"/>
              </a:lnSpc>
              <a:spcAft>
                <a:spcPts val="588"/>
              </a:spcAft>
              <a:buNone/>
              <a:defRPr lang="en-US" sz="1568" kern="1200" spc="88" baseline="0" dirty="0" smtClean="0">
                <a:solidFill>
                  <a:schemeClr val="tx1"/>
                </a:solidFill>
                <a:latin typeface="Segoe UI Semilight" charset="0"/>
                <a:ea typeface="Segoe UI Semilight" charset="0"/>
                <a:cs typeface="Segoe UI Semilight" charset="0"/>
              </a:defRPr>
            </a:lvl2pPr>
            <a:lvl3pPr>
              <a:defRPr sz="1176"/>
            </a:lvl3pPr>
            <a:lvl4pPr>
              <a:defRPr sz="1078"/>
            </a:lvl4pPr>
            <a:lvl5pPr>
              <a:defRPr sz="1078"/>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13003620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CD934D-D19B-459D-8517-C593E83402E3}"/>
              </a:ext>
            </a:extLst>
          </p:cNvPr>
          <p:cNvSpPr/>
          <p:nvPr userDrawn="1"/>
        </p:nvSpPr>
        <p:spPr bwMode="auto">
          <a:xfrm>
            <a:off x="-1" y="0"/>
            <a:ext cx="4944533"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a:extLst>
              <a:ext uri="{FF2B5EF4-FFF2-40B4-BE49-F238E27FC236}">
                <a16:creationId xmlns:a16="http://schemas.microsoft.com/office/drawing/2014/main" id="{FABFFFD4-D3B4-4252-95D9-B98FB438461A}"/>
              </a:ext>
            </a:extLst>
          </p:cNvPr>
          <p:cNvSpPr>
            <a:spLocks noGrp="1"/>
          </p:cNvSpPr>
          <p:nvPr>
            <p:ph type="title"/>
          </p:nvPr>
        </p:nvSpPr>
        <p:spPr>
          <a:xfrm>
            <a:off x="162764" y="156952"/>
            <a:ext cx="4648722" cy="1592480"/>
          </a:xfrm>
          <a:noFill/>
        </p:spPr>
        <p:txBody>
          <a:bodyPr vert="horz" wrap="square" lIns="146304" tIns="91440" rIns="146304" bIns="91440" rtlCol="0" anchor="t">
            <a:noAutofit/>
          </a:bodyPr>
          <a:lstStyle>
            <a:lvl1pPr>
              <a:defRPr kumimoji="0" lang="en-US" sz="2200" i="0" u="none" strike="noStrike" cap="all" spc="300" normalizeH="0">
                <a:solidFill>
                  <a:srgbClr val="FFFFFF"/>
                </a:solidFill>
                <a:uLnTx/>
                <a:uFillTx/>
                <a:latin typeface="Segoe UI Semilight" charset="0"/>
                <a:ea typeface="Segoe UI Semilight" charset="0"/>
                <a:cs typeface="Segoe UI Semilight" charset="0"/>
              </a:defRPr>
            </a:lvl1pPr>
          </a:lstStyle>
          <a:p>
            <a:pPr marL="0" marR="0" lvl="0" indent="0" defTabSz="914367" fontAlgn="auto">
              <a:lnSpc>
                <a:spcPct val="100000"/>
              </a:lnSpc>
              <a:spcAft>
                <a:spcPts val="0"/>
              </a:spcAft>
              <a:buClrTx/>
              <a:buSzTx/>
              <a:buFontTx/>
              <a:tabLst/>
            </a:pPr>
            <a:r>
              <a:rPr lang="en-US" dirty="0"/>
              <a:t>Click to edit Master title style</a:t>
            </a:r>
          </a:p>
        </p:txBody>
      </p:sp>
      <p:sp>
        <p:nvSpPr>
          <p:cNvPr id="10" name="Text Placeholder 9">
            <a:extLst>
              <a:ext uri="{FF2B5EF4-FFF2-40B4-BE49-F238E27FC236}">
                <a16:creationId xmlns:a16="http://schemas.microsoft.com/office/drawing/2014/main" id="{E962C0FC-9202-4B12-A4AE-85A64FB92469}"/>
              </a:ext>
            </a:extLst>
          </p:cNvPr>
          <p:cNvSpPr>
            <a:spLocks noGrp="1"/>
          </p:cNvSpPr>
          <p:nvPr>
            <p:ph type="body" sz="quarter" idx="11"/>
          </p:nvPr>
        </p:nvSpPr>
        <p:spPr>
          <a:xfrm>
            <a:off x="162764" y="2060310"/>
            <a:ext cx="4648722" cy="4268132"/>
          </a:xfrm>
        </p:spPr>
        <p:txBody>
          <a:bodyPr lIns="91440" tIns="45720" rIns="91440" bIns="45720"/>
          <a:lstStyle>
            <a:lvl1pPr marL="0" indent="0">
              <a:spcBef>
                <a:spcPts val="1200"/>
              </a:spcBef>
              <a:buNone/>
              <a:defRPr sz="1200">
                <a:solidFill>
                  <a:schemeClr val="bg1"/>
                </a:solidFill>
                <a:latin typeface="Segoe UI Semibold" panose="020B0702040204020203" pitchFamily="34" charset="0"/>
                <a:cs typeface="Segoe UI Semibold" panose="020B0702040204020203" pitchFamily="34" charset="0"/>
              </a:defRPr>
            </a:lvl1pPr>
            <a:lvl2pPr marL="173038" indent="-115888">
              <a:defRPr sz="1200">
                <a:solidFill>
                  <a:schemeClr val="bg1"/>
                </a:solidFill>
              </a:defRPr>
            </a:lvl2pPr>
            <a:lvl3pPr marL="400050" indent="-115888">
              <a:defRPr sz="1100">
                <a:solidFill>
                  <a:schemeClr val="bg1"/>
                </a:solidFill>
              </a:defRPr>
            </a:lvl3pPr>
            <a:lvl4pPr marL="800100" indent="-223838">
              <a:defRPr sz="1050">
                <a:solidFill>
                  <a:schemeClr val="bg1"/>
                </a:solidFill>
              </a:defRPr>
            </a:lvl4pPr>
            <a:lvl5pPr marL="1028700" indent="-223838">
              <a:defRPr sz="105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717733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704911"/>
            <a:ext cx="11653523" cy="849463"/>
          </a:xfrm>
          <a:noFill/>
        </p:spPr>
        <p:txBody>
          <a:bodyPr tIns="91440" bIns="91440" anchor="ctr" anchorCtr="0">
            <a:spAutoFit/>
          </a:bodyPr>
          <a:lstStyle>
            <a:lvl1pPr>
              <a:defRPr sz="4800" cap="all" spc="8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04417245"/>
      </p:ext>
    </p:extLst>
  </p:cSld>
  <p:clrMapOvr>
    <a:overrideClrMapping bg1="dk1" tx1="lt1" bg2="dk2" tx2="lt2" accent1="accent1" accent2="accent2" accent3="accent3" accent4="accent4" accent5="accent5" accent6="accent6" hlink="hlink" folHlink="folHlink"/>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732115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Closing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7121EF-EC1D-4673-87A0-44E37FA2579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524" t="10319" r="5524" b="10319"/>
          <a:stretch/>
        </p:blipFill>
        <p:spPr>
          <a:xfrm>
            <a:off x="0" y="2656114"/>
            <a:ext cx="4206970" cy="1682300"/>
          </a:xfrm>
          <a:prstGeom prst="rect">
            <a:avLst/>
          </a:prstGeom>
        </p:spPr>
      </p:pic>
      <p:sp>
        <p:nvSpPr>
          <p:cNvPr id="4" name="TextBox 3"/>
          <p:cNvSpPr txBox="1">
            <a:spLocks noChangeArrowheads="1"/>
          </p:cNvSpPr>
          <p:nvPr userDrawn="1"/>
        </p:nvSpPr>
        <p:spPr bwMode="auto">
          <a:xfrm>
            <a:off x="266127" y="5819469"/>
            <a:ext cx="11659748" cy="888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9234" tIns="143389" rIns="179234" bIns="14338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154" fontAlgn="base">
              <a:lnSpc>
                <a:spcPts val="1174"/>
              </a:lnSpc>
              <a:spcBef>
                <a:spcPct val="0"/>
              </a:spcBef>
              <a:spcAft>
                <a:spcPct val="0"/>
              </a:spcAft>
            </a:pPr>
            <a:r>
              <a:rPr lang="en-US" sz="980" dirty="0">
                <a:solidFill>
                  <a:srgbClr val="FFFFFF"/>
                </a:solidFill>
              </a:rPr>
              <a:t>© 2017 Microsoft Corporation. All rights reserved. Microsoft, Windows, and other product names are or may be registered trademarks and/or trademarks in the U.S. and/or other countries.</a:t>
            </a:r>
          </a:p>
          <a:p>
            <a:pPr defTabSz="913154" fontAlgn="base">
              <a:lnSpc>
                <a:spcPts val="1174"/>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154" fontAlgn="base">
              <a:lnSpc>
                <a:spcPts val="1174"/>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154" fontAlgn="base">
              <a:lnSpc>
                <a:spcPts val="1174"/>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254093469"/>
      </p:ext>
    </p:extLst>
  </p:cSld>
  <p:clrMapOvr>
    <a:overrideClrMapping bg1="dk1" tx1="lt1" bg2="dk2" tx2="lt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05" name="Group 104"/>
          <p:cNvGrpSpPr>
            <a:grpSpLocks noChangeAspect="1"/>
          </p:cNvGrpSpPr>
          <p:nvPr userDrawn="1"/>
        </p:nvGrpSpPr>
        <p:grpSpPr bwMode="gray">
          <a:xfrm>
            <a:off x="5675128" y="4141867"/>
            <a:ext cx="6516872" cy="2716134"/>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2814864309"/>
      </p:ext>
    </p:extLst>
  </p:cSld>
  <p:clrMapOvr>
    <a:overrideClrMapping bg1="dk1" tx1="lt1" bg2="dk2" tx2="lt2" accent1="accent1" accent2="accent2" accent3="accent3" accent4="accent4" accent5="accent5" accent6="accent6" hlink="hlink" folHlink="folHlink"/>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04" name="Group 103"/>
          <p:cNvGrpSpPr>
            <a:grpSpLocks noChangeAspect="1"/>
          </p:cNvGrpSpPr>
          <p:nvPr userDrawn="1"/>
        </p:nvGrpSpPr>
        <p:grpSpPr bwMode="gray">
          <a:xfrm>
            <a:off x="5675128" y="4141867"/>
            <a:ext cx="6516872" cy="2716134"/>
            <a:chOff x="5788926" y="4224320"/>
            <a:chExt cx="6647549" cy="2770205"/>
          </a:xfrm>
        </p:grpSpPr>
        <p:sp>
          <p:nvSpPr>
            <p:cNvPr id="105" name="Freeform: Shape 104"/>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22"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23"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24"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25"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26"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27"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28"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29"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30"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31"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32"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33"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34"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35"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36"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37"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38"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39"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03058443"/>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8135373"/>
      </p:ext>
    </p:extLst>
  </p:cSld>
  <p:clrMapOvr>
    <a:overrideClrMapping bg1="dk1" tx1="lt1" bg2="dk2" tx2="lt2" accent1="accent1" accent2="accent2" accent3="accent3" accent4="accent4" accent5="accent5" accent6="accent6" hlink="hlink" folHlink="folHlink"/>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105" name="Group 104"/>
          <p:cNvGrpSpPr>
            <a:grpSpLocks noChangeAspect="1"/>
          </p:cNvGrpSpPr>
          <p:nvPr userDrawn="1"/>
        </p:nvGrpSpPr>
        <p:grpSpPr bwMode="gray">
          <a:xfrm>
            <a:off x="5675128" y="4141867"/>
            <a:ext cx="6516872" cy="2716134"/>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41"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42"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43"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44"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45"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46"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47"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48"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49"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51"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53"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5"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6"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7"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8"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9"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60"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61"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62"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63"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64"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65"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66"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67"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68"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69"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70"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71"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72"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3"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4"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5"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6"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7"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8"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79"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80"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81"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82"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83"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84"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85"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86"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87"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392167018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3427">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269551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88052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25121608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9382610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279153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17869619"/>
      </p:ext>
    </p:extLst>
  </p:cSld>
  <p:clrMapOvr>
    <a:overrideClrMapping bg1="dk1" tx1="lt1" bg2="dk2" tx2="lt2" accent1="accent1" accent2="accent2" accent3="accent3" accent4="accent4" accent5="accent5" accent6="accent6" hlink="hlink" folHlink="folHlink"/>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90446986"/>
      </p:ext>
    </p:extLst>
  </p:cSld>
  <p:clrMapOvr>
    <a:overrideClrMapping bg1="dk1" tx1="lt1" bg2="dk2" tx2="lt2" accent1="accent1" accent2="accent2" accent3="accent3" accent4="accent4" accent5="accent5" accent6="accent6" hlink="hlink" folHlink="folHlink"/>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4425230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19730306"/>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5371657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736079378"/>
      </p:ext>
    </p:extLst>
  </p:cSld>
  <p:clrMapOvr>
    <a:masterClrMapping/>
  </p:clrMapOvr>
  <p:extLst mod="1">
    <p:ext uri="{DCECCB84-F9BA-43D5-87BE-67443E8EF086}">
      <p15:sldGuideLst xmlns:p15="http://schemas.microsoft.com/office/powerpoint/2012/main">
        <p15:guide id="1" pos="3427">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20571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2533007"/>
      </p:ext>
    </p:extLst>
  </p:cSld>
  <p:clrMapOvr>
    <a:overrideClrMapping bg1="dk1" tx1="lt1" bg2="dk2" tx2="lt2" accent1="accent1" accent2="accent2" accent3="accent3" accent4="accent4" accent5="accent5" accent6="accent6" hlink="hlink" folHlink="folHlink"/>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974706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2751800122"/>
      </p:ext>
    </p:extLst>
  </p:cSld>
  <p:clrMapOvr>
    <a:overrideClrMapping bg1="dk1" tx1="lt1" bg2="dk2" tx2="lt2" accent1="accent1" accent2="accent2" accent3="accent3" accent4="accent4" accent5="accent5" accent6="accent6" hlink="hlink" folHlink="folHlink"/>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77296009"/>
      </p:ext>
    </p:extLst>
  </p:cSld>
  <p:clrMapOvr>
    <a:overrideClrMapping bg1="dk1" tx1="lt1" bg2="dk2" tx2="lt2" accent1="accent1" accent2="accent2" accent3="accent3" accent4="accent4" accent5="accent5" accent6="accent6" hlink="hlink" folHlink="folHlink"/>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99000"/>
                    </a14:imgEffect>
                  </a14:imgLayer>
                </a14:imgProps>
              </a:ex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6489606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spTree>
    <p:extLst>
      <p:ext uri="{BB962C8B-B14F-4D97-AF65-F5344CB8AC3E}">
        <p14:creationId xmlns:p14="http://schemas.microsoft.com/office/powerpoint/2010/main" val="98958876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4"/>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493305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10197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47604214"/>
      </p:ext>
    </p:extLst>
  </p:cSld>
  <p:clrMapOvr>
    <a:overrideClrMapping bg1="dk1" tx1="lt1" bg2="dk2" tx2="lt2" accent1="accent1" accent2="accent2" accent3="accent3" accent4="accent4" accent5="accent5" accent6="accent6" hlink="hlink" folHlink="folHlink"/>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634380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168508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393529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812577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193318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778284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5261364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EE01251-1F2C-4A44-BC63-0FD8C1CC2632}"/>
              </a:ext>
            </a:extLst>
          </p:cNvPr>
          <p:cNvSpPr>
            <a:spLocks noGrp="1"/>
          </p:cNvSpPr>
          <p:nvPr>
            <p:ph type="title"/>
            <p:extLst/>
          </p:nvPr>
        </p:nvSpPr>
        <p:spPr>
          <a:xfrm>
            <a:off x="269239" y="2638808"/>
            <a:ext cx="11653523" cy="932563"/>
          </a:xfrm>
        </p:spPr>
        <p:txBody>
          <a:bodyPr/>
          <a:lstStyle>
            <a:lvl1pPr>
              <a:defRPr/>
            </a:lvl1pPr>
          </a:lstStyle>
          <a:p>
            <a:pPr algn="ctr"/>
            <a:r>
              <a:rPr lang="en-US" sz="5400" dirty="0"/>
              <a:t>Click to edit Master title style</a:t>
            </a:r>
          </a:p>
        </p:txBody>
      </p:sp>
    </p:spTree>
    <p:extLst>
      <p:ext uri="{BB962C8B-B14F-4D97-AF65-F5344CB8AC3E}">
        <p14:creationId xmlns:p14="http://schemas.microsoft.com/office/powerpoint/2010/main" val="1555303017"/>
      </p:ext>
    </p:extLst>
  </p:cSld>
  <p:clrMapOvr>
    <a:overrideClrMapping bg1="dk1" tx1="lt1" bg2="dk2" tx2="lt2" accent1="accent1" accent2="accent2" accent3="accent3" accent4="accent4" accent5="accent5" accent6="accent6" hlink="hlink" folHlink="folHlink"/>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4525970-B167-4135-A23D-204633B6093D}"/>
              </a:ext>
            </a:extLst>
          </p:cNvPr>
          <p:cNvSpPr/>
          <p:nvPr userDrawn="1"/>
        </p:nvSpPr>
        <p:spPr>
          <a:xfrm>
            <a:off x="613458" y="3239351"/>
            <a:ext cx="1431995" cy="535531"/>
          </a:xfrm>
          <a:prstGeom prst="rect">
            <a:avLst/>
          </a:prstGeom>
        </p:spPr>
        <p:txBody>
          <a:bodyPr wrap="none" lIns="146304" rIns="146304">
            <a:spAutoFit/>
          </a:bodyPr>
          <a:lstStyle/>
          <a:p>
            <a:pPr lvl="0" defTabSz="914016">
              <a:lnSpc>
                <a:spcPct val="90000"/>
              </a:lnSpc>
              <a:spcBef>
                <a:spcPct val="20000"/>
              </a:spcBef>
              <a:buSzPct val="90000"/>
              <a:defRPr/>
            </a:pPr>
            <a:r>
              <a:rPr lang="en-US" sz="3200" dirty="0">
                <a:solidFill>
                  <a:srgbClr val="FFFFFF"/>
                </a:solidFill>
                <a:latin typeface="Segoe UI Light"/>
              </a:rPr>
              <a:t>DEMO</a:t>
            </a:r>
          </a:p>
        </p:txBody>
      </p:sp>
      <p:sp>
        <p:nvSpPr>
          <p:cNvPr id="5" name="Title 4">
            <a:extLst>
              <a:ext uri="{FF2B5EF4-FFF2-40B4-BE49-F238E27FC236}">
                <a16:creationId xmlns:a16="http://schemas.microsoft.com/office/drawing/2014/main" id="{A7848BCF-E761-4EB7-ADF2-D442D94798EE}"/>
              </a:ext>
            </a:extLst>
          </p:cNvPr>
          <p:cNvSpPr>
            <a:spLocks noGrp="1"/>
          </p:cNvSpPr>
          <p:nvPr>
            <p:ph type="title"/>
          </p:nvPr>
        </p:nvSpPr>
        <p:spPr>
          <a:xfrm>
            <a:off x="613458" y="3774882"/>
            <a:ext cx="10967404" cy="899665"/>
          </a:xfrm>
        </p:spPr>
        <p:txBody>
          <a:bodyPr/>
          <a:lstStyle>
            <a:lvl1pPr>
              <a:defRPr>
                <a:latin typeface="Segoe UI Semilight" panose="020B0402040204020203" pitchFamily="34" charset="0"/>
                <a:cs typeface="Segoe UI Semilight" panose="020B0402040204020203" pitchFamily="34" charset="0"/>
              </a:defRPr>
            </a:lvl1pPr>
          </a:lstStyle>
          <a:p>
            <a:r>
              <a:rPr lang="en-US" dirty="0"/>
              <a:t>Click to edit Master title style</a:t>
            </a:r>
          </a:p>
        </p:txBody>
      </p:sp>
    </p:spTree>
    <p:extLst>
      <p:ext uri="{BB962C8B-B14F-4D97-AF65-F5344CB8AC3E}">
        <p14:creationId xmlns:p14="http://schemas.microsoft.com/office/powerpoint/2010/main" val="1583956171"/>
      </p:ext>
    </p:extLst>
  </p:cSld>
  <p:clrMapOvr>
    <a:overrideClrMapping bg1="dk1" tx1="lt1" bg2="dk2" tx2="lt2" accent1="accent1" accent2="accent2" accent3="accent3" accent4="accent4" accent5="accent5" accent6="accent6" hlink="hlink" folHlink="folHlink"/>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63824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12428334"/>
      </p:ext>
    </p:extLst>
  </p:cSld>
  <p:clrMapOvr>
    <a:masterClrMapping/>
  </p:clrMapOvr>
  <p:extLst mod="1">
    <p:ext uri="{DCECCB84-F9BA-43D5-87BE-67443E8EF086}">
      <p15:sldGuideLst xmlns:p15="http://schemas.microsoft.com/office/powerpoint/2012/main">
        <p15:guide id="1" pos="3427">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33815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lumMod val="50000"/>
          </a:schemeClr>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67919199"/>
      </p:ext>
    </p:extLst>
  </p:cSld>
  <p:clrMapOvr>
    <a:overrideClrMapping bg1="dk1" tx1="lt1" bg2="dk2" tx2="lt2" accent1="accent1" accent2="accent2" accent3="accent3" accent4="accent4" accent5="accent5" accent6="accent6" hlink="hlink" folHlink="folHlink"/>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cap="none" spc="-98"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073438026"/>
      </p:ext>
    </p:extLst>
  </p:cSld>
  <p:clrMapOvr>
    <a:overrideClrMapping bg1="dk1" tx1="lt1" bg2="dk2" tx2="lt2" accent1="accent1" accent2="accent2" accent3="accent3" accent4="accent4" accent5="accent5" accent6="accent6" hlink="hlink" folHlink="folHlink"/>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245320489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Only blue centere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619444"/>
          </a:xfrm>
        </p:spPr>
        <p:txBody>
          <a:bodyPr/>
          <a:lstStyle>
            <a:lvl1pPr algn="ctr">
              <a:defRPr lang="en-US" sz="2400" b="0" kern="1200" cap="all" spc="800" baseline="0" dirty="0">
                <a:ln w="3175">
                  <a:noFill/>
                </a:ln>
                <a:solidFill>
                  <a:schemeClr val="tx2"/>
                </a:solidFill>
                <a:effectLst/>
                <a:latin typeface="+mn-lt"/>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193980188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dirty="0"/>
              <a:t>Edit Master text styles</a:t>
            </a:r>
          </a:p>
          <a:p>
            <a:pPr lvl="1"/>
            <a:r>
              <a:rPr lang="en-US" dirty="0"/>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58473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25827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962719"/>
            <a:ext cx="11653523" cy="932563"/>
          </a:xfrm>
          <a:noFill/>
        </p:spPr>
        <p:txBody>
          <a:bodyPr tIns="91440" bIns="91440" anchor="ctr" anchorCtr="0">
            <a:spAutoFit/>
          </a:bodyPr>
          <a:lstStyle>
            <a:lvl1pPr>
              <a:defRPr sz="5400" spc="-98" baseline="0">
                <a:gradFill>
                  <a:gsLst>
                    <a:gs pos="100000">
                      <a:schemeClr val="tx1"/>
                    </a:gs>
                    <a:gs pos="0">
                      <a:schemeClr val="tx1"/>
                    </a:gs>
                  </a:gsLst>
                  <a:lin ang="5400000" scaled="0"/>
                </a:gradFill>
                <a:latin typeface="+mj-lt"/>
              </a:defRPr>
            </a:lvl1pPr>
          </a:lstStyle>
          <a:p>
            <a:r>
              <a:rPr lang="en-US" dirty="0"/>
              <a:t>Section title</a:t>
            </a:r>
          </a:p>
        </p:txBody>
      </p:sp>
    </p:spTree>
    <p:extLst>
      <p:ext uri="{BB962C8B-B14F-4D97-AF65-F5344CB8AC3E}">
        <p14:creationId xmlns:p14="http://schemas.microsoft.com/office/powerpoint/2010/main" val="64471874"/>
      </p:ext>
    </p:extLst>
  </p:cSld>
  <p:clrMapOvr>
    <a:overrideClrMapping bg1="dk1" tx1="lt1" bg2="dk2" tx2="lt2" accent1="accent1" accent2="accent2" accent3="accent3" accent4="accent4" accent5="accent5" accent6="accent6" hlink="hlink" folHlink="folHlink"/>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951639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Closing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7121EF-EC1D-4673-87A0-44E37FA2579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524" t="10319" r="5524" b="10319"/>
          <a:stretch/>
        </p:blipFill>
        <p:spPr>
          <a:xfrm>
            <a:off x="0" y="2656114"/>
            <a:ext cx="4206970" cy="1682300"/>
          </a:xfrm>
          <a:prstGeom prst="rect">
            <a:avLst/>
          </a:prstGeom>
        </p:spPr>
      </p:pic>
      <p:sp>
        <p:nvSpPr>
          <p:cNvPr id="4" name="TextBox 3"/>
          <p:cNvSpPr txBox="1">
            <a:spLocks noChangeArrowheads="1"/>
          </p:cNvSpPr>
          <p:nvPr userDrawn="1"/>
        </p:nvSpPr>
        <p:spPr bwMode="auto">
          <a:xfrm>
            <a:off x="266127" y="5819469"/>
            <a:ext cx="11659748" cy="888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79234" tIns="143389" rIns="179234" bIns="14338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154" fontAlgn="base">
              <a:lnSpc>
                <a:spcPts val="1174"/>
              </a:lnSpc>
              <a:spcBef>
                <a:spcPct val="0"/>
              </a:spcBef>
              <a:spcAft>
                <a:spcPct val="0"/>
              </a:spcAft>
            </a:pPr>
            <a:r>
              <a:rPr lang="en-US" sz="980" dirty="0">
                <a:solidFill>
                  <a:srgbClr val="FFFFFF"/>
                </a:solidFill>
              </a:rPr>
              <a:t>© 2017 Microsoft Corporation. All rights reserved. Microsoft, Windows, and other product names are or may be registered trademarks and/or trademarks in the U.S. and/or other countries.</a:t>
            </a:r>
          </a:p>
          <a:p>
            <a:pPr defTabSz="913154" fontAlgn="base">
              <a:lnSpc>
                <a:spcPts val="1174"/>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154" fontAlgn="base">
              <a:lnSpc>
                <a:spcPts val="1174"/>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154" fontAlgn="base">
              <a:lnSpc>
                <a:spcPts val="1174"/>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662748058"/>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ENTERED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B69365-B741-4E17-A9F6-2F9D819B1A50}"/>
              </a:ext>
            </a:extLst>
          </p:cNvPr>
          <p:cNvSpPr>
            <a:spLocks noGrp="1"/>
          </p:cNvSpPr>
          <p:nvPr>
            <p:ph type="title"/>
          </p:nvPr>
        </p:nvSpPr>
        <p:spPr/>
        <p:txBody>
          <a:bodyPr/>
          <a:lstStyle>
            <a:lvl1pPr marL="0" algn="ctr" defTabSz="914102" rtl="0" eaLnBrk="1" fontAlgn="base" latinLnBrk="0" hangingPunct="1">
              <a:lnSpc>
                <a:spcPct val="90000"/>
              </a:lnSpc>
              <a:spcBef>
                <a:spcPct val="0"/>
              </a:spcBef>
              <a:spcAft>
                <a:spcPct val="0"/>
              </a:spcAft>
              <a:buNone/>
              <a:defRPr lang="en-US" sz="2400" b="0" kern="1200" cap="all" spc="800" baseline="0" dirty="0" smtClean="0">
                <a:ln w="3175">
                  <a:noFill/>
                </a:ln>
                <a:solidFill>
                  <a:srgbClr val="0078D7"/>
                </a:solidFill>
                <a:effectLst/>
                <a:latin typeface="+mj-lt"/>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160938444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375761"/>
          </a:xfrm>
        </p:spPr>
        <p:txBody>
          <a:bodyPr>
            <a:spAutoFit/>
          </a:bodyPr>
          <a:lstStyle>
            <a:lvl1pPr>
              <a:defRPr sz="2000"/>
            </a:lvl1pPr>
            <a:lvl2pPr>
              <a:defRPr sz="1600"/>
            </a:lvl2pPr>
            <a:lvl3pPr>
              <a:defRPr sz="14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955999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Top Sub |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55E480-06E3-466E-AB06-00AD3BF925E6}"/>
              </a:ext>
            </a:extLst>
          </p:cNvPr>
          <p:cNvSpPr>
            <a:spLocks noGrp="1"/>
          </p:cNvSpPr>
          <p:nvPr>
            <p:ph type="body" sz="quarter" idx="11" hasCustomPrompt="1"/>
          </p:nvPr>
        </p:nvSpPr>
        <p:spPr>
          <a:xfrm>
            <a:off x="269240" y="-541796"/>
            <a:ext cx="11656060" cy="350865"/>
          </a:xfrm>
        </p:spPr>
        <p:txBody>
          <a:bodyPr/>
          <a:lstStyle>
            <a:lvl1pPr>
              <a:defRPr sz="1200" b="0" spc="300">
                <a:latin typeface="+mn-lt"/>
              </a:defRPr>
            </a:lvl1pPr>
          </a:lstStyle>
          <a:p>
            <a:pPr lvl="0"/>
            <a:r>
              <a:rPr lang="en-US" dirty="0"/>
              <a:t>SUBHEAD 16 PT</a:t>
            </a:r>
          </a:p>
        </p:txBody>
      </p:sp>
    </p:spTree>
    <p:extLst>
      <p:ext uri="{BB962C8B-B14F-4D97-AF65-F5344CB8AC3E}">
        <p14:creationId xmlns:p14="http://schemas.microsoft.com/office/powerpoint/2010/main" val="26002118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028171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3" name="Rectangle 2">
            <a:extLst>
              <a:ext uri="{FF2B5EF4-FFF2-40B4-BE49-F238E27FC236}">
                <a16:creationId xmlns:a16="http://schemas.microsoft.com/office/drawing/2014/main" id="{60CAC8BA-2822-4268-8012-1AC6D819C040}"/>
              </a:ext>
            </a:extLst>
          </p:cNvPr>
          <p:cNvSpPr/>
          <p:nvPr userDrawn="1"/>
        </p:nvSpPr>
        <p:spPr bwMode="auto">
          <a:xfrm rot="10800000">
            <a:off x="-1" y="0"/>
            <a:ext cx="6075175" cy="6878006"/>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4" name="Title 3">
            <a:extLst>
              <a:ext uri="{FF2B5EF4-FFF2-40B4-BE49-F238E27FC236}">
                <a16:creationId xmlns:a16="http://schemas.microsoft.com/office/drawing/2014/main" id="{8859978A-B6A8-4DF2-BAFD-2F54141795E9}"/>
              </a:ext>
            </a:extLst>
          </p:cNvPr>
          <p:cNvSpPr>
            <a:spLocks noGrp="1"/>
          </p:cNvSpPr>
          <p:nvPr>
            <p:ph type="title"/>
          </p:nvPr>
        </p:nvSpPr>
        <p:spPr>
          <a:xfrm>
            <a:off x="6679096" y="2383784"/>
            <a:ext cx="5245984" cy="899665"/>
          </a:xfrm>
        </p:spPr>
        <p:txBody>
          <a:bodyPr/>
          <a:lstStyle>
            <a:lvl1pPr>
              <a:defRPr lang="en-US" sz="3200" kern="0" spc="49" dirty="0">
                <a:solidFill>
                  <a:sysClr val="windowText" lastClr="000000"/>
                </a:solidFill>
                <a:latin typeface="Segoe UI Semilight" charset="0"/>
                <a:ea typeface="Segoe UI Semilight" charset="0"/>
                <a:cs typeface="Segoe UI Semilight" charset="0"/>
              </a:defRPr>
            </a:lvl1pPr>
          </a:lstStyle>
          <a:p>
            <a:r>
              <a:rPr lang="en-US"/>
              <a:t>Click to edit Master</a:t>
            </a:r>
          </a:p>
        </p:txBody>
      </p:sp>
      <p:sp>
        <p:nvSpPr>
          <p:cNvPr id="6" name="Text Placeholder 5">
            <a:extLst>
              <a:ext uri="{FF2B5EF4-FFF2-40B4-BE49-F238E27FC236}">
                <a16:creationId xmlns:a16="http://schemas.microsoft.com/office/drawing/2014/main" id="{063C8F30-DABB-468B-9E5B-AE6522F33630}"/>
              </a:ext>
            </a:extLst>
          </p:cNvPr>
          <p:cNvSpPr>
            <a:spLocks noGrp="1"/>
          </p:cNvSpPr>
          <p:nvPr>
            <p:ph type="body" sz="quarter" idx="10"/>
          </p:nvPr>
        </p:nvSpPr>
        <p:spPr>
          <a:xfrm>
            <a:off x="6679096" y="3633930"/>
            <a:ext cx="4488274" cy="1751249"/>
          </a:xfrm>
        </p:spPr>
        <p:txBody>
          <a:bodyPr/>
          <a:lstStyle>
            <a:lvl1pPr marL="0" indent="0">
              <a:spcAft>
                <a:spcPts val="600"/>
              </a:spcAft>
              <a:buNone/>
              <a:defRPr sz="2000"/>
            </a:lvl1pPr>
            <a:lvl2pPr marL="0" indent="0">
              <a:spcAft>
                <a:spcPts val="600"/>
              </a:spcAft>
              <a:buNone/>
              <a:defRPr sz="1600"/>
            </a:lvl2pPr>
            <a:lvl3pPr marL="0" indent="0">
              <a:spcAft>
                <a:spcPts val="600"/>
              </a:spcAft>
              <a:buNone/>
              <a:defRPr sz="1400"/>
            </a:lvl3pPr>
            <a:lvl4pPr marL="0" indent="0">
              <a:spcAft>
                <a:spcPts val="600"/>
              </a:spcAft>
              <a:buNone/>
              <a:defRPr sz="1400"/>
            </a:lvl4pPr>
            <a:lvl5pPr marL="0" indent="0">
              <a:spcAft>
                <a:spcPts val="600"/>
              </a:spcAft>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2B245F05-2A5C-4361-934C-961107DD4FBC}"/>
              </a:ext>
            </a:extLst>
          </p:cNvPr>
          <p:cNvCxnSpPr>
            <a:cxnSpLocks/>
          </p:cNvCxnSpPr>
          <p:nvPr userDrawn="1"/>
        </p:nvCxnSpPr>
        <p:spPr>
          <a:xfrm flipH="1">
            <a:off x="6679096" y="3510463"/>
            <a:ext cx="448827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28523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78916407"/>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dirty="0">
                <a:gradFill>
                  <a:gsLst>
                    <a:gs pos="2917">
                      <a:srgbClr val="FFFFFF"/>
                    </a:gs>
                    <a:gs pos="30000">
                      <a:srgbClr val="FFFFFF"/>
                    </a:gs>
                  </a:gsLst>
                  <a:lin ang="5400000" scaled="0"/>
                </a:gradFill>
              </a:rPr>
              <a:t>Microsoft Ready content is </a:t>
            </a:r>
            <a:r>
              <a:rPr lang="en-US" sz="2157"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a:lnSpc>
                <a:spcPct val="90000"/>
              </a:lnSpc>
              <a:spcBef>
                <a:spcPts val="1176"/>
              </a:spcBef>
              <a:spcAft>
                <a:spcPts val="588"/>
              </a:spcAft>
            </a:pPr>
            <a:r>
              <a:rPr lang="en-US" sz="2157"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dirty="0">
                <a:gradFill>
                  <a:gsLst>
                    <a:gs pos="2917">
                      <a:srgbClr val="FFFFFF"/>
                    </a:gs>
                    <a:gs pos="30000">
                      <a:srgbClr val="FFFFFF"/>
                    </a:gs>
                  </a:gsLst>
                  <a:lin ang="5400000" scaled="0"/>
                </a:gradFill>
              </a:rPr>
              <a:t>post Microsoft Ready content to any blogs or external websites</a:t>
            </a:r>
          </a:p>
          <a:p>
            <a:pPr algn="ctr">
              <a:lnSpc>
                <a:spcPct val="90000"/>
              </a:lnSpc>
              <a:spcBef>
                <a:spcPts val="1176"/>
              </a:spcBef>
              <a:spcAft>
                <a:spcPts val="588"/>
              </a:spcAft>
            </a:pPr>
            <a:r>
              <a:rPr lang="en-US" sz="2157"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dirty="0">
                <a:gradFill>
                  <a:gsLst>
                    <a:gs pos="2917">
                      <a:srgbClr val="FFFFFF"/>
                    </a:gs>
                    <a:gs pos="30000">
                      <a:srgbClr val="FFFFFF"/>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dirty="0">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987365405"/>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dirty="0">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dirty="0">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77631297"/>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5275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855047636"/>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7473467"/>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448108694"/>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dirty="0">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dirty="0">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941164608"/>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717592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938819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1"/>
            <a:ext cx="6035040" cy="899665"/>
          </a:xfrm>
        </p:spPr>
        <p:txBody>
          <a:bodyPr/>
          <a:lstStyle>
            <a:lvl1pPr>
              <a:defRPr/>
            </a:lvl1pPr>
          </a:lstStyle>
          <a:p>
            <a:r>
              <a:rPr lang="en-US"/>
              <a:t>Click to edit master</a:t>
            </a:r>
          </a:p>
        </p:txBody>
      </p:sp>
      <p:sp>
        <p:nvSpPr>
          <p:cNvPr id="4" name="Text Placeholder 3"/>
          <p:cNvSpPr>
            <a:spLocks noGrp="1"/>
          </p:cNvSpPr>
          <p:nvPr>
            <p:ph type="body" sz="quarter" idx="10"/>
          </p:nvPr>
        </p:nvSpPr>
        <p:spPr>
          <a:xfrm>
            <a:off x="269240" y="1476162"/>
            <a:ext cx="4853745" cy="2882136"/>
          </a:xfrm>
        </p:spPr>
        <p:txBody>
          <a:bodyPr wrap="square">
            <a:spAutoFit/>
          </a:bodyPr>
          <a:lstStyle>
            <a:lvl1pPr marL="0" indent="0">
              <a:spcAft>
                <a:spcPts val="1200"/>
              </a:spcAft>
              <a:buNone/>
              <a:defRPr/>
            </a:lvl1pPr>
            <a:lvl2pPr marL="0" indent="0">
              <a:spcAft>
                <a:spcPts val="1200"/>
              </a:spcAft>
              <a:buNone/>
              <a:defRPr/>
            </a:lvl2pPr>
            <a:lvl3pPr marL="0" indent="0">
              <a:spcAft>
                <a:spcPts val="1200"/>
              </a:spcAft>
              <a:buNone/>
              <a:defRPr/>
            </a:lvl3pPr>
            <a:lvl4pPr marL="0" indent="0">
              <a:spcAft>
                <a:spcPts val="1200"/>
              </a:spcAft>
              <a:buNone/>
              <a:defRPr/>
            </a:lvl4pPr>
            <a:lvl5pPr marL="0" indent="0">
              <a:spcAft>
                <a:spcPts val="1200"/>
              </a:spcAft>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6" name="Text Placeholder 5">
            <a:extLst>
              <a:ext uri="{FF2B5EF4-FFF2-40B4-BE49-F238E27FC236}">
                <a16:creationId xmlns:a16="http://schemas.microsoft.com/office/drawing/2014/main" id="{B3570E33-7C3C-427A-98BD-06DE2C4E9E39}"/>
              </a:ext>
            </a:extLst>
          </p:cNvPr>
          <p:cNvSpPr>
            <a:spLocks noGrp="1"/>
          </p:cNvSpPr>
          <p:nvPr>
            <p:ph type="body" sz="quarter" idx="11"/>
          </p:nvPr>
        </p:nvSpPr>
        <p:spPr>
          <a:xfrm>
            <a:off x="269875" y="949325"/>
            <a:ext cx="6035040" cy="517065"/>
          </a:xfrm>
        </p:spPr>
        <p:txBody>
          <a:bodyPr/>
          <a:lstStyle>
            <a:lvl1pPr marL="0" indent="0">
              <a:buNone/>
              <a:defRPr sz="2400">
                <a:solidFill>
                  <a:schemeClr val="tx2"/>
                </a:solidFill>
              </a:defRPr>
            </a:lvl1pPr>
            <a:lvl2pPr marL="224096" indent="0">
              <a:buNone/>
              <a:defRPr/>
            </a:lvl2pPr>
            <a:lvl3pPr marL="448193" indent="0">
              <a:buNone/>
              <a:defRPr/>
            </a:lvl3pPr>
            <a:lvl4pPr marL="672289" indent="0">
              <a:buNone/>
              <a:defRPr/>
            </a:lvl4pPr>
            <a:lvl5pPr marL="896386" indent="0">
              <a:buNone/>
              <a:defRPr/>
            </a:lvl5pPr>
          </a:lstStyle>
          <a:p>
            <a:pPr lvl="0"/>
            <a:r>
              <a:rPr lang="en-US"/>
              <a:t>Edit Master text styles</a:t>
            </a:r>
          </a:p>
        </p:txBody>
      </p:sp>
      <p:sp>
        <p:nvSpPr>
          <p:cNvPr id="7" name="Rectangle 6">
            <a:extLst>
              <a:ext uri="{FF2B5EF4-FFF2-40B4-BE49-F238E27FC236}">
                <a16:creationId xmlns:a16="http://schemas.microsoft.com/office/drawing/2014/main" id="{0E79711C-15CB-4A9F-85D2-154DA23B09EA}"/>
              </a:ext>
            </a:extLst>
          </p:cNvPr>
          <p:cNvSpPr/>
          <p:nvPr userDrawn="1"/>
        </p:nvSpPr>
        <p:spPr bwMode="auto">
          <a:xfrm>
            <a:off x="6400800" y="-3843"/>
            <a:ext cx="5791200" cy="6861844"/>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5283359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035449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12782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293941891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776228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863538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83732022"/>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34561797"/>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9424271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65171013"/>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990719579"/>
      </p:ext>
    </p:extLst>
  </p:cSld>
  <p:clrMapOvr>
    <a:masterClrMapping/>
  </p:clrMapOvr>
  <p:extLst mod="1">
    <p:ext uri="{DCECCB84-F9BA-43D5-87BE-67443E8EF086}">
      <p15:sldGuideLst xmlns:p15="http://schemas.microsoft.com/office/powerpoint/2012/main">
        <p15:guide id="1" pos="342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ENTERED TITLE">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3" name="Title 2">
            <a:extLst>
              <a:ext uri="{FF2B5EF4-FFF2-40B4-BE49-F238E27FC236}">
                <a16:creationId xmlns:a16="http://schemas.microsoft.com/office/drawing/2014/main" id="{6FB69365-B741-4E17-A9F6-2F9D819B1A50}"/>
              </a:ext>
            </a:extLst>
          </p:cNvPr>
          <p:cNvSpPr>
            <a:spLocks noGrp="1"/>
          </p:cNvSpPr>
          <p:nvPr>
            <p:ph type="title"/>
          </p:nvPr>
        </p:nvSpPr>
        <p:spPr/>
        <p:txBody>
          <a:bodyPr/>
          <a:lstStyle>
            <a:lvl1pPr marL="0" algn="ctr" defTabSz="914102" rtl="0" eaLnBrk="1" fontAlgn="base" latinLnBrk="0" hangingPunct="1">
              <a:lnSpc>
                <a:spcPct val="90000"/>
              </a:lnSpc>
              <a:spcBef>
                <a:spcPct val="0"/>
              </a:spcBef>
              <a:spcAft>
                <a:spcPct val="0"/>
              </a:spcAft>
              <a:buNone/>
              <a:defRPr lang="en-US" sz="2400" b="0" kern="1200" cap="all" spc="800" baseline="0" dirty="0" smtClean="0">
                <a:ln w="3175">
                  <a:noFill/>
                </a:ln>
                <a:solidFill>
                  <a:srgbClr val="0078D7"/>
                </a:solidFill>
                <a:effectLst/>
                <a:latin typeface="+mj-lt"/>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152301528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4985615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3" name="Rectangle 2">
            <a:extLst>
              <a:ext uri="{FF2B5EF4-FFF2-40B4-BE49-F238E27FC236}">
                <a16:creationId xmlns:a16="http://schemas.microsoft.com/office/drawing/2014/main" id="{60CAC8BA-2822-4268-8012-1AC6D819C040}"/>
              </a:ext>
            </a:extLst>
          </p:cNvPr>
          <p:cNvSpPr/>
          <p:nvPr userDrawn="1"/>
        </p:nvSpPr>
        <p:spPr bwMode="auto">
          <a:xfrm rot="10800000">
            <a:off x="-1" y="0"/>
            <a:ext cx="6075175" cy="6878006"/>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4" name="Title 3">
            <a:extLst>
              <a:ext uri="{FF2B5EF4-FFF2-40B4-BE49-F238E27FC236}">
                <a16:creationId xmlns:a16="http://schemas.microsoft.com/office/drawing/2014/main" id="{8859978A-B6A8-4DF2-BAFD-2F54141795E9}"/>
              </a:ext>
            </a:extLst>
          </p:cNvPr>
          <p:cNvSpPr>
            <a:spLocks noGrp="1"/>
          </p:cNvSpPr>
          <p:nvPr>
            <p:ph type="title"/>
          </p:nvPr>
        </p:nvSpPr>
        <p:spPr>
          <a:xfrm>
            <a:off x="6679096" y="2383784"/>
            <a:ext cx="5245984" cy="899665"/>
          </a:xfrm>
        </p:spPr>
        <p:txBody>
          <a:bodyPr/>
          <a:lstStyle>
            <a:lvl1pPr>
              <a:defRPr lang="en-US" sz="3200" kern="0" spc="49" dirty="0">
                <a:solidFill>
                  <a:sysClr val="windowText" lastClr="000000"/>
                </a:solidFill>
                <a:latin typeface="Segoe UI Semilight" charset="0"/>
                <a:ea typeface="Segoe UI Semilight" charset="0"/>
                <a:cs typeface="Segoe UI Semilight" charset="0"/>
              </a:defRPr>
            </a:lvl1pPr>
          </a:lstStyle>
          <a:p>
            <a:r>
              <a:rPr lang="en-US"/>
              <a:t>Click to edit Master</a:t>
            </a:r>
          </a:p>
        </p:txBody>
      </p:sp>
      <p:sp>
        <p:nvSpPr>
          <p:cNvPr id="6" name="Text Placeholder 5">
            <a:extLst>
              <a:ext uri="{FF2B5EF4-FFF2-40B4-BE49-F238E27FC236}">
                <a16:creationId xmlns:a16="http://schemas.microsoft.com/office/drawing/2014/main" id="{063C8F30-DABB-468B-9E5B-AE6522F33630}"/>
              </a:ext>
            </a:extLst>
          </p:cNvPr>
          <p:cNvSpPr>
            <a:spLocks noGrp="1"/>
          </p:cNvSpPr>
          <p:nvPr>
            <p:ph type="body" sz="quarter" idx="10"/>
          </p:nvPr>
        </p:nvSpPr>
        <p:spPr>
          <a:xfrm>
            <a:off x="6679096" y="3633930"/>
            <a:ext cx="4488274" cy="1751249"/>
          </a:xfrm>
        </p:spPr>
        <p:txBody>
          <a:bodyPr/>
          <a:lstStyle>
            <a:lvl1pPr marL="0" indent="0">
              <a:spcAft>
                <a:spcPts val="600"/>
              </a:spcAft>
              <a:buNone/>
              <a:defRPr sz="2000"/>
            </a:lvl1pPr>
            <a:lvl2pPr marL="0" indent="0">
              <a:spcAft>
                <a:spcPts val="600"/>
              </a:spcAft>
              <a:buNone/>
              <a:defRPr sz="1600"/>
            </a:lvl2pPr>
            <a:lvl3pPr marL="0" indent="0">
              <a:spcAft>
                <a:spcPts val="600"/>
              </a:spcAft>
              <a:buNone/>
              <a:defRPr sz="1400"/>
            </a:lvl3pPr>
            <a:lvl4pPr marL="0" indent="0">
              <a:spcAft>
                <a:spcPts val="600"/>
              </a:spcAft>
              <a:buNone/>
              <a:defRPr sz="1400"/>
            </a:lvl4pPr>
            <a:lvl5pPr marL="0" indent="0">
              <a:spcAft>
                <a:spcPts val="600"/>
              </a:spcAft>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2B245F05-2A5C-4361-934C-961107DD4FBC}"/>
              </a:ext>
            </a:extLst>
          </p:cNvPr>
          <p:cNvCxnSpPr>
            <a:cxnSpLocks/>
          </p:cNvCxnSpPr>
          <p:nvPr userDrawn="1"/>
        </p:nvCxnSpPr>
        <p:spPr>
          <a:xfrm flipH="1">
            <a:off x="6679096" y="3510463"/>
            <a:ext cx="448827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7605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34905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84592389"/>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dirty="0">
                <a:gradFill>
                  <a:gsLst>
                    <a:gs pos="2917">
                      <a:srgbClr val="FFFFFF"/>
                    </a:gs>
                    <a:gs pos="30000">
                      <a:srgbClr val="FFFFFF"/>
                    </a:gs>
                  </a:gsLst>
                  <a:lin ang="5400000" scaled="0"/>
                </a:gradFill>
              </a:rPr>
              <a:t>Microsoft Ready content is </a:t>
            </a:r>
            <a:r>
              <a:rPr lang="en-US" sz="2157"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a:lnSpc>
                <a:spcPct val="90000"/>
              </a:lnSpc>
              <a:spcBef>
                <a:spcPts val="1176"/>
              </a:spcBef>
              <a:spcAft>
                <a:spcPts val="588"/>
              </a:spcAft>
            </a:pPr>
            <a:r>
              <a:rPr lang="en-US" sz="2157"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dirty="0">
                <a:gradFill>
                  <a:gsLst>
                    <a:gs pos="2917">
                      <a:srgbClr val="FFFFFF"/>
                    </a:gs>
                    <a:gs pos="30000">
                      <a:srgbClr val="FFFFFF"/>
                    </a:gs>
                  </a:gsLst>
                  <a:lin ang="5400000" scaled="0"/>
                </a:gradFill>
              </a:rPr>
              <a:t>post Microsoft Ready content to any blogs or external websites</a:t>
            </a:r>
          </a:p>
          <a:p>
            <a:pPr algn="ctr">
              <a:lnSpc>
                <a:spcPct val="90000"/>
              </a:lnSpc>
              <a:spcBef>
                <a:spcPts val="1176"/>
              </a:spcBef>
              <a:spcAft>
                <a:spcPts val="588"/>
              </a:spcAft>
            </a:pPr>
            <a:r>
              <a:rPr lang="en-US" sz="2157"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dirty="0">
                <a:gradFill>
                  <a:gsLst>
                    <a:gs pos="2917">
                      <a:srgbClr val="FFFFFF"/>
                    </a:gs>
                    <a:gs pos="30000">
                      <a:srgbClr val="FFFFFF"/>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dirty="0">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1396473183"/>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81969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35483128"/>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52374044"/>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3" y="-623"/>
            <a:ext cx="12191377" cy="6858623"/>
          </a:xfrm>
          <a:prstGeom prst="rect">
            <a:avLst/>
          </a:prstGeom>
        </p:spPr>
      </p:pic>
      <p:sp>
        <p:nvSpPr>
          <p:cNvPr id="2" name="Rectangle 1"/>
          <p:cNvSpPr/>
          <p:nvPr/>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a:t>Speaker Name</a:t>
            </a:r>
          </a:p>
        </p:txBody>
      </p:sp>
      <p:pic>
        <p:nvPicPr>
          <p:cNvPr id="8" name="Picture 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
        <p:nvSpPr>
          <p:cNvPr id="7" name="Rectangle 6"/>
          <p:cNvSpPr/>
          <p:nvPr userDrawn="1"/>
        </p:nvSpPr>
        <p:spPr bwMode="auto">
          <a:xfrm>
            <a:off x="-617211" y="-219239"/>
            <a:ext cx="7816195" cy="7077239"/>
          </a:xfrm>
          <a:prstGeom prst="rect">
            <a:avLst/>
          </a:prstGeom>
          <a:gradFill flip="none" rotWithShape="1">
            <a:gsLst>
              <a:gs pos="0">
                <a:srgbClr val="02050D"/>
              </a:gs>
              <a:gs pos="100000">
                <a:srgbClr val="02050D">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6837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a:t>Speaker Name</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3503" y="6043943"/>
            <a:ext cx="1653406" cy="356169"/>
          </a:xfrm>
          <a:prstGeom prst="rect">
            <a:avLst/>
          </a:prstGeom>
        </p:spPr>
      </p:pic>
    </p:spTree>
    <p:extLst>
      <p:ext uri="{BB962C8B-B14F-4D97-AF65-F5344CB8AC3E}">
        <p14:creationId xmlns:p14="http://schemas.microsoft.com/office/powerpoint/2010/main" val="152499513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316041948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354061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1"/>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0805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1"/>
            <a:ext cx="6035040" cy="899665"/>
          </a:xfrm>
        </p:spPr>
        <p:txBody>
          <a:bodyPr/>
          <a:lstStyle>
            <a:lvl1pPr>
              <a:defRPr/>
            </a:lvl1pPr>
          </a:lstStyle>
          <a:p>
            <a:r>
              <a:rPr lang="en-US"/>
              <a:t>Click to edit master</a:t>
            </a:r>
          </a:p>
        </p:txBody>
      </p:sp>
      <p:sp>
        <p:nvSpPr>
          <p:cNvPr id="4" name="Text Placeholder 3"/>
          <p:cNvSpPr>
            <a:spLocks noGrp="1"/>
          </p:cNvSpPr>
          <p:nvPr>
            <p:ph type="body" sz="quarter" idx="10"/>
          </p:nvPr>
        </p:nvSpPr>
        <p:spPr>
          <a:xfrm>
            <a:off x="269240" y="1476162"/>
            <a:ext cx="4853745" cy="2882136"/>
          </a:xfrm>
        </p:spPr>
        <p:txBody>
          <a:bodyPr wrap="square">
            <a:spAutoFit/>
          </a:bodyPr>
          <a:lstStyle>
            <a:lvl1pPr marL="0" indent="0">
              <a:spcAft>
                <a:spcPts val="1200"/>
              </a:spcAft>
              <a:buNone/>
              <a:defRPr/>
            </a:lvl1pPr>
            <a:lvl2pPr marL="0" indent="0">
              <a:spcAft>
                <a:spcPts val="1200"/>
              </a:spcAft>
              <a:buNone/>
              <a:defRPr/>
            </a:lvl2pPr>
            <a:lvl3pPr marL="0" indent="0">
              <a:spcAft>
                <a:spcPts val="1200"/>
              </a:spcAft>
              <a:buNone/>
              <a:defRPr/>
            </a:lvl3pPr>
            <a:lvl4pPr marL="0" indent="0">
              <a:spcAft>
                <a:spcPts val="1200"/>
              </a:spcAft>
              <a:buNone/>
              <a:defRPr/>
            </a:lvl4pPr>
            <a:lvl5pPr marL="0" indent="0">
              <a:spcAft>
                <a:spcPts val="1200"/>
              </a:spcAft>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6" name="Text Placeholder 5">
            <a:extLst>
              <a:ext uri="{FF2B5EF4-FFF2-40B4-BE49-F238E27FC236}">
                <a16:creationId xmlns:a16="http://schemas.microsoft.com/office/drawing/2014/main" id="{B3570E33-7C3C-427A-98BD-06DE2C4E9E39}"/>
              </a:ext>
            </a:extLst>
          </p:cNvPr>
          <p:cNvSpPr>
            <a:spLocks noGrp="1"/>
          </p:cNvSpPr>
          <p:nvPr>
            <p:ph type="body" sz="quarter" idx="11"/>
          </p:nvPr>
        </p:nvSpPr>
        <p:spPr>
          <a:xfrm>
            <a:off x="269875" y="949325"/>
            <a:ext cx="6035040" cy="517065"/>
          </a:xfrm>
        </p:spPr>
        <p:txBody>
          <a:bodyPr/>
          <a:lstStyle>
            <a:lvl1pPr marL="0" indent="0">
              <a:buNone/>
              <a:defRPr sz="2400">
                <a:solidFill>
                  <a:schemeClr val="tx2"/>
                </a:solidFill>
              </a:defRPr>
            </a:lvl1pPr>
            <a:lvl2pPr marL="224096" indent="0">
              <a:buNone/>
              <a:defRPr/>
            </a:lvl2pPr>
            <a:lvl3pPr marL="448193" indent="0">
              <a:buNone/>
              <a:defRPr/>
            </a:lvl3pPr>
            <a:lvl4pPr marL="672289" indent="0">
              <a:buNone/>
              <a:defRPr/>
            </a:lvl4pPr>
            <a:lvl5pPr marL="896386" indent="0">
              <a:buNone/>
              <a:defRPr/>
            </a:lvl5pPr>
          </a:lstStyle>
          <a:p>
            <a:pPr lvl="0"/>
            <a:r>
              <a:rPr lang="en-US"/>
              <a:t>Edit Master text styles</a:t>
            </a:r>
          </a:p>
        </p:txBody>
      </p:sp>
      <p:sp>
        <p:nvSpPr>
          <p:cNvPr id="7" name="Rectangle 6">
            <a:extLst>
              <a:ext uri="{FF2B5EF4-FFF2-40B4-BE49-F238E27FC236}">
                <a16:creationId xmlns:a16="http://schemas.microsoft.com/office/drawing/2014/main" id="{0E79711C-15CB-4A9F-85D2-154DA23B09EA}"/>
              </a:ext>
            </a:extLst>
          </p:cNvPr>
          <p:cNvSpPr/>
          <p:nvPr userDrawn="1"/>
        </p:nvSpPr>
        <p:spPr bwMode="auto">
          <a:xfrm>
            <a:off x="6400800" y="-3843"/>
            <a:ext cx="5791200" cy="6861844"/>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19039981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90915928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0"/>
            <a:ext cx="6350513" cy="1831739"/>
          </a:xfrm>
        </p:spPr>
        <p:txBody>
          <a:bodyPr/>
          <a:lstStyle>
            <a:lvl1pPr marL="0" indent="0">
              <a:spcBef>
                <a:spcPts val="1765"/>
              </a:spcBef>
              <a:buNone/>
              <a:defRPr sz="3529">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386828011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7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6324776" y="1707780"/>
            <a:ext cx="5600305" cy="1798544"/>
          </a:xfrm>
        </p:spPr>
        <p:txBody>
          <a:bodyPr/>
          <a:lstStyle>
            <a:lvl1pPr marL="0" indent="0">
              <a:spcBef>
                <a:spcPts val="1765"/>
              </a:spcBef>
              <a:buNone/>
              <a:defRPr sz="3529">
                <a:solidFill>
                  <a:schemeClr val="accent1"/>
                </a:solidFill>
              </a:defRPr>
            </a:lvl1pPr>
            <a:lvl2pPr marL="0" indent="0">
              <a:buFontTx/>
              <a:buNone/>
              <a:defRPr sz="1765"/>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70729107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0"/>
            <a:ext cx="11003610" cy="1798544"/>
          </a:xfrm>
        </p:spPr>
        <p:txBody>
          <a:bodyPr/>
          <a:lstStyle>
            <a:lvl1pPr marL="0" indent="0">
              <a:spcBef>
                <a:spcPts val="1765"/>
              </a:spcBef>
              <a:buNone/>
              <a:defRPr sz="3529">
                <a:gradFill>
                  <a:gsLst>
                    <a:gs pos="1250">
                      <a:schemeClr val="tx1"/>
                    </a:gs>
                    <a:gs pos="99000">
                      <a:schemeClr val="tx1"/>
                    </a:gs>
                  </a:gsLst>
                  <a:lin ang="5400000" scaled="0"/>
                </a:gradFill>
              </a:defRPr>
            </a:lvl1pPr>
            <a:lvl2pPr marL="0" indent="0">
              <a:buFontTx/>
              <a:buNone/>
              <a:defRPr sz="1765"/>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18832652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1"/>
            <a:ext cx="6350513" cy="1907181"/>
          </a:xfrm>
        </p:spPr>
        <p:txBody>
          <a:bodyPr/>
          <a:lstStyle>
            <a:lvl1pPr marL="0" indent="0">
              <a:spcBef>
                <a:spcPts val="1765"/>
              </a:spcBef>
              <a:buNone/>
              <a:defRPr sz="3529">
                <a:gradFill>
                  <a:gsLst>
                    <a:gs pos="1250">
                      <a:schemeClr val="tx1"/>
                    </a:gs>
                    <a:gs pos="99000">
                      <a:schemeClr val="tx1"/>
                    </a:gs>
                  </a:gsLst>
                  <a:lin ang="5400000" scaled="0"/>
                </a:gradFill>
              </a:defRPr>
            </a:lvl1pPr>
            <a:lvl2pPr marL="0" indent="0">
              <a:spcAft>
                <a:spcPts val="588"/>
              </a:spcAft>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711460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8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1"/>
            <a:ext cx="6350512" cy="899665"/>
          </a:xfrm>
        </p:spPr>
        <p:txBody>
          <a:bodyPr/>
          <a:lstStyle/>
          <a:p>
            <a:r>
              <a:rPr lang="en-US"/>
              <a:t>Click to edit Master title</a:t>
            </a:r>
          </a:p>
        </p:txBody>
      </p:sp>
      <p:sp>
        <p:nvSpPr>
          <p:cNvPr id="6" name="Text Placeholder 5"/>
          <p:cNvSpPr>
            <a:spLocks noGrp="1"/>
          </p:cNvSpPr>
          <p:nvPr>
            <p:ph type="body" sz="quarter" idx="10"/>
          </p:nvPr>
        </p:nvSpPr>
        <p:spPr>
          <a:xfrm>
            <a:off x="269239" y="1707781"/>
            <a:ext cx="6350513" cy="1907181"/>
          </a:xfrm>
        </p:spPr>
        <p:txBody>
          <a:bodyPr/>
          <a:lstStyle>
            <a:lvl1pPr marL="0" indent="0">
              <a:spcBef>
                <a:spcPts val="1765"/>
              </a:spcBef>
              <a:buNone/>
              <a:defRPr sz="3529">
                <a:solidFill>
                  <a:schemeClr val="accent1"/>
                </a:solidFill>
              </a:defRPr>
            </a:lvl1pPr>
            <a:lvl2pPr marL="0" indent="0">
              <a:spcAft>
                <a:spcPts val="588"/>
              </a:spcAft>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897732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696031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99153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6956488" cy="1997712"/>
          </a:xfrm>
        </p:spPr>
        <p:txBody>
          <a:bodyPr wrap="square">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95958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2867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450923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187118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54445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269114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818352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46261054"/>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996004345"/>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03594614"/>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31791774"/>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59913701"/>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6115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303159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109093"/>
      </p:ext>
    </p:extLst>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6389292"/>
      </p:ext>
    </p:extLst>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151394"/>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3451080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Tree>
    <p:extLst>
      <p:ext uri="{BB962C8B-B14F-4D97-AF65-F5344CB8AC3E}">
        <p14:creationId xmlns:p14="http://schemas.microsoft.com/office/powerpoint/2010/main" val="2399712801"/>
      </p:ext>
    </p:extLst>
  </p:cSld>
  <p:clrMapOvr>
    <a:overrideClrMapping bg1="lt1" tx1="dk1" bg2="lt2" tx2="dk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13143749"/>
      </p:ext>
    </p:extLst>
  </p:cSld>
  <p:clrMapOvr>
    <a:overrideClrMapping bg1="dk1" tx1="lt1" bg2="dk2" tx2="lt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
        <p:nvSpPr>
          <p:cNvPr id="4" name="Text Placeholder 3"/>
          <p:cNvSpPr>
            <a:spLocks noGrp="1"/>
          </p:cNvSpPr>
          <p:nvPr>
            <p:ph type="body" sz="quarter" idx="11"/>
          </p:nvPr>
        </p:nvSpPr>
        <p:spPr>
          <a:xfrm>
            <a:off x="1140081" y="2292040"/>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
        <p:nvSpPr>
          <p:cNvPr id="6" name="Title 5"/>
          <p:cNvSpPr>
            <a:spLocks noGrp="1"/>
          </p:cNvSpPr>
          <p:nvPr>
            <p:ph type="title"/>
          </p:nvPr>
        </p:nvSpPr>
        <p:spPr>
          <a:xfrm>
            <a:off x="269240" y="289511"/>
            <a:ext cx="5649800" cy="1484704"/>
          </a:xfrm>
        </p:spPr>
        <p:txBody>
          <a:bodyPr>
            <a:spAutoFit/>
          </a:bodyPr>
          <a:lstStyle/>
          <a:p>
            <a:r>
              <a:rPr lang="en-US"/>
              <a:t>Click to edit Master title style</a:t>
            </a:r>
          </a:p>
        </p:txBody>
      </p:sp>
      <p:sp>
        <p:nvSpPr>
          <p:cNvPr id="10" name="Text Placeholder 3"/>
          <p:cNvSpPr>
            <a:spLocks noGrp="1"/>
          </p:cNvSpPr>
          <p:nvPr>
            <p:ph type="body" sz="quarter" idx="12"/>
          </p:nvPr>
        </p:nvSpPr>
        <p:spPr>
          <a:xfrm>
            <a:off x="1140081" y="3497048"/>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
        <p:nvSpPr>
          <p:cNvPr id="12" name="Text Placeholder 3"/>
          <p:cNvSpPr>
            <a:spLocks noGrp="1"/>
          </p:cNvSpPr>
          <p:nvPr>
            <p:ph type="body" sz="quarter" idx="13"/>
          </p:nvPr>
        </p:nvSpPr>
        <p:spPr>
          <a:xfrm>
            <a:off x="1140081" y="4702054"/>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283188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700"/>
                                        <p:tgtEl>
                                          <p:spTgt spid="4">
                                            <p:txEl>
                                              <p:pRg st="0" end="0"/>
                                            </p:txEl>
                                          </p:spTgt>
                                        </p:tgtEl>
                                      </p:cBhvr>
                                    </p:animEffect>
                                  </p:childTnLst>
                                </p:cTn>
                              </p:par>
                              <p:par>
                                <p:cTn id="8" presetID="63" presetClass="path" presetSubtype="0" decel="100000" fill="hold" grpId="1" nodeType="withEffect">
                                  <p:stCondLst>
                                    <p:cond delay="0"/>
                                  </p:stCondLst>
                                  <p:childTnLst>
                                    <p:animMotion origin="layout" path="M -0.18151 4.4394E-6 L -3.9086E-6 4.4394E-6 " pathEditMode="relative" rAng="0" ptsTypes="AA">
                                      <p:cBhvr>
                                        <p:cTn id="9" dur="700" fill="hold"/>
                                        <p:tgtEl>
                                          <p:spTgt spid="4">
                                            <p:txEl>
                                              <p:pRg st="0" end="0"/>
                                            </p:txEl>
                                          </p:spTgt>
                                        </p:tgtEl>
                                        <p:attrNameLst>
                                          <p:attrName>ppt_x</p:attrName>
                                          <p:attrName>ppt_y</p:attrName>
                                        </p:attrNameLst>
                                      </p:cBhvr>
                                      <p:rCtr x="9076" y="0"/>
                                    </p:animMotion>
                                  </p:childTnLst>
                                </p:cTn>
                              </p:par>
                              <p:par>
                                <p:cTn id="10" presetID="10" presetClass="entr" presetSubtype="0" fill="hold" grpId="0" nodeType="withEffect">
                                  <p:stCondLst>
                                    <p:cond delay="50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700"/>
                                        <p:tgtEl>
                                          <p:spTgt spid="10">
                                            <p:txEl>
                                              <p:pRg st="0" end="0"/>
                                            </p:txEl>
                                          </p:spTgt>
                                        </p:tgtEl>
                                      </p:cBhvr>
                                    </p:animEffect>
                                  </p:childTnLst>
                                </p:cTn>
                              </p:par>
                              <p:par>
                                <p:cTn id="13" presetID="63" presetClass="path" presetSubtype="0" decel="100000" fill="hold" grpId="1" nodeType="withEffect">
                                  <p:stCondLst>
                                    <p:cond delay="500"/>
                                  </p:stCondLst>
                                  <p:childTnLst>
                                    <p:animMotion origin="layout" path="M -0.25657 4.89787E-6 L -3.9086E-6 4.89787E-6 " pathEditMode="relative" rAng="0" ptsTypes="AA">
                                      <p:cBhvr>
                                        <p:cTn id="14" dur="700" fill="hold"/>
                                        <p:tgtEl>
                                          <p:spTgt spid="10">
                                            <p:txEl>
                                              <p:pRg st="0" end="0"/>
                                            </p:txEl>
                                          </p:spTgt>
                                        </p:tgtEl>
                                        <p:attrNameLst>
                                          <p:attrName>ppt_x</p:attrName>
                                          <p:attrName>ppt_y</p:attrName>
                                        </p:attrNameLst>
                                      </p:cBhvr>
                                      <p:rCtr x="12829" y="0"/>
                                    </p:animMotion>
                                  </p:childTnLst>
                                </p:cTn>
                              </p:par>
                              <p:par>
                                <p:cTn id="15" presetID="10" presetClass="entr" presetSubtype="0" fill="hold" grpId="0" nodeType="withEffect">
                                  <p:stCondLst>
                                    <p:cond delay="75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700"/>
                                        <p:tgtEl>
                                          <p:spTgt spid="12">
                                            <p:txEl>
                                              <p:pRg st="0" end="0"/>
                                            </p:txEl>
                                          </p:spTgt>
                                        </p:tgtEl>
                                      </p:cBhvr>
                                    </p:animEffect>
                                  </p:childTnLst>
                                </p:cTn>
                              </p:par>
                              <p:par>
                                <p:cTn id="18" presetID="63" presetClass="path" presetSubtype="0" decel="100000" fill="hold" grpId="1" nodeType="withEffect">
                                  <p:stCondLst>
                                    <p:cond delay="750"/>
                                  </p:stCondLst>
                                  <p:childTnLst>
                                    <p:animMotion origin="layout" path="M -0.25657 -4.64367E-6 L -3.9086E-6 -4.64367E-6 " pathEditMode="relative" rAng="0" ptsTypes="AA">
                                      <p:cBhvr>
                                        <p:cTn id="19" dur="700" fill="hold"/>
                                        <p:tgtEl>
                                          <p:spTgt spid="12">
                                            <p:txEl>
                                              <p:pRg st="0" end="0"/>
                                            </p:txEl>
                                          </p:spTgt>
                                        </p:tgtEl>
                                        <p:attrNameLst>
                                          <p:attrName>ppt_x</p:attrName>
                                          <p:attrName>ppt_y</p:attrName>
                                        </p:attrNameLst>
                                      </p:cBhvr>
                                      <p:rCtr x="128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700"/>
                        <p:tgtEl>
                          <p:spTgt spid="4"/>
                        </p:tgtEl>
                      </p:cBhvr>
                    </p:animEffect>
                  </p:childTnLst>
                </p:cTn>
              </p:par>
            </p:tnLst>
          </p:tmpl>
        </p:tmplLst>
      </p:bldP>
      <p:bldP spid="4" grpId="1" build="p">
        <p:tmplLst>
          <p:tmpl lvl="1">
            <p:tnLst>
              <p:par>
                <p:cTn presetID="63" presetClass="path" presetSubtype="0" decel="100000" fill="hold" nodeType="withEffect">
                  <p:stCondLst>
                    <p:cond delay="0"/>
                  </p:stCondLst>
                  <p:childTnLst>
                    <p:animMotion origin="layout" path="M -0.18151 4.4394E-6 L -3.9086E-6 4.4394E-6 " pathEditMode="relative" rAng="0" ptsTypes="AA">
                      <p:cBhvr>
                        <p:cTn dur="700" fill="hold"/>
                        <p:tgtEl>
                          <p:spTgt spid="4"/>
                        </p:tgtEl>
                        <p:attrNameLst>
                          <p:attrName>ppt_x</p:attrName>
                          <p:attrName>ppt_y</p:attrName>
                        </p:attrNameLst>
                      </p:cBhvr>
                      <p:rCtr x="9076" y="0"/>
                    </p:animMotion>
                  </p:childTnLst>
                </p:cTn>
              </p:par>
            </p:tnLst>
          </p:tmpl>
        </p:tmplLst>
      </p:bldP>
      <p:bldP spid="10" grpId="0" build="p">
        <p:tmplLst>
          <p:tmpl lvl="1">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700"/>
                        <p:tgtEl>
                          <p:spTgt spid="10"/>
                        </p:tgtEl>
                      </p:cBhvr>
                    </p:animEffect>
                  </p:childTnLst>
                </p:cTn>
              </p:par>
            </p:tnLst>
          </p:tmpl>
        </p:tmplLst>
      </p:bldP>
      <p:bldP spid="10" grpId="1" build="p">
        <p:tmplLst>
          <p:tmpl lvl="1">
            <p:tnLst>
              <p:par>
                <p:cTn presetID="63" presetClass="path" presetSubtype="0" decel="100000" fill="hold" nodeType="withEffect">
                  <p:stCondLst>
                    <p:cond delay="500"/>
                  </p:stCondLst>
                  <p:childTnLst>
                    <p:animMotion origin="layout" path="M -0.25657 4.89787E-6 L -3.9086E-6 4.89787E-6 " pathEditMode="relative" rAng="0" ptsTypes="AA">
                      <p:cBhvr>
                        <p:cTn dur="700" fill="hold"/>
                        <p:tgtEl>
                          <p:spTgt spid="10"/>
                        </p:tgtEl>
                        <p:attrNameLst>
                          <p:attrName>ppt_x</p:attrName>
                          <p:attrName>ppt_y</p:attrName>
                        </p:attrNameLst>
                      </p:cBhvr>
                      <p:rCtr x="12829" y="0"/>
                    </p:animMotion>
                  </p:childTnLst>
                </p:cTn>
              </p:par>
            </p:tnLst>
          </p:tmpl>
        </p:tmplLst>
      </p:bldP>
      <p:bldP spid="12" grpId="0" build="p">
        <p:tmplLst>
          <p:tmpl lvl="1">
            <p:tnLst>
              <p:par>
                <p:cTn presetID="10" presetClass="entr" presetSubtype="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Effect transition="in" filter="fade">
                      <p:cBhvr>
                        <p:cTn dur="700"/>
                        <p:tgtEl>
                          <p:spTgt spid="12"/>
                        </p:tgtEl>
                      </p:cBhvr>
                    </p:animEffect>
                  </p:childTnLst>
                </p:cTn>
              </p:par>
            </p:tnLst>
          </p:tmpl>
        </p:tmplLst>
      </p:bldP>
      <p:bldP spid="12" grpId="1" build="p">
        <p:tmplLst>
          <p:tmpl lvl="1">
            <p:tnLst>
              <p:par>
                <p:cTn presetID="63" presetClass="path" presetSubtype="0" decel="100000" fill="hold" nodeType="withEffect">
                  <p:stCondLst>
                    <p:cond delay="750"/>
                  </p:stCondLst>
                  <p:childTnLst>
                    <p:animMotion origin="layout" path="M -0.25657 -4.64367E-6 L -3.9086E-6 -4.64367E-6 " pathEditMode="relative" rAng="0" ptsTypes="AA">
                      <p:cBhvr>
                        <p:cTn dur="700" fill="hold"/>
                        <p:tgtEl>
                          <p:spTgt spid="12"/>
                        </p:tgtEl>
                        <p:attrNameLst>
                          <p:attrName>ppt_x</p:attrName>
                          <p:attrName>ppt_y</p:attrName>
                        </p:attrNameLst>
                      </p:cBhvr>
                      <p:rCtr x="12829" y="0"/>
                    </p:animMotion>
                  </p:childTnLst>
                </p:cTn>
              </p:par>
            </p:tnLst>
          </p:tmpl>
        </p:tmplLst>
      </p:bldP>
    </p:bldLst>
  </p:timing>
  <p:extLst mod="1">
    <p:ext uri="{DCECCB84-F9BA-43D5-87BE-67443E8EF086}">
      <p15:sldGuideLst xmlns:p15="http://schemas.microsoft.com/office/powerpoint/2012/main">
        <p15:guide id="1" orient="horz" pos="2203">
          <p15:clr>
            <a:srgbClr val="FBAE40"/>
          </p15:clr>
        </p15:guide>
        <p15:guide id="2" pos="43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523828"/>
            <a:ext cx="11653523" cy="1985641"/>
          </a:xfrm>
        </p:spPr>
        <p:txBody>
          <a:bodyPr/>
          <a:lstStyle>
            <a:lvl1pPr marL="0" indent="0">
              <a:buNone/>
              <a:defRPr>
                <a:solidFill>
                  <a:schemeClr val="tx2"/>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527901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619789"/>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hasCustomPrompt="1"/>
          </p:nvPr>
        </p:nvSpPr>
        <p:spPr>
          <a:xfrm>
            <a:off x="269240" y="1037853"/>
            <a:ext cx="11655840" cy="669927"/>
          </a:xfrm>
        </p:spPr>
        <p:txBody>
          <a:bodyPr wrap="square">
            <a:spAutoFit/>
          </a:bodyPr>
          <a:lstStyle>
            <a:lvl1pPr marL="0" indent="0">
              <a:spcBef>
                <a:spcPts val="1200"/>
              </a:spcBef>
              <a:buClr>
                <a:schemeClr val="tx1"/>
              </a:buClr>
              <a:buFont typeface="Wingdings" pitchFamily="2" charset="2"/>
              <a:buNone/>
              <a:defRPr lang="en-US" sz="3529"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
        <p:nvSpPr>
          <p:cNvPr id="5" name="Text Placeholder 3"/>
          <p:cNvSpPr>
            <a:spLocks noGrp="1"/>
          </p:cNvSpPr>
          <p:nvPr>
            <p:ph type="body" sz="quarter" idx="11"/>
          </p:nvPr>
        </p:nvSpPr>
        <p:spPr>
          <a:xfrm>
            <a:off x="6546533" y="1860034"/>
            <a:ext cx="5378548" cy="1877004"/>
          </a:xfrm>
        </p:spPr>
        <p:txBody>
          <a:bodyPr wrap="square">
            <a:spAutoFit/>
          </a:bodyPr>
          <a:lstStyle>
            <a:lvl1pPr marL="0" indent="0">
              <a:spcBef>
                <a:spcPts val="1200"/>
              </a:spcBef>
              <a:buClr>
                <a:schemeClr val="tx1"/>
              </a:buClr>
              <a:buFont typeface="Wingdings" pitchFamily="2" charset="2"/>
              <a:buNone/>
              <a:defRPr sz="3137">
                <a:solidFill>
                  <a:schemeClr val="tx2"/>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1442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7462105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bg1"/>
        </a:solidFill>
        <a:effectLst/>
      </p:bgPr>
    </p:bg>
    <p:spTree>
      <p:nvGrpSpPr>
        <p:cNvPr id="1" name=""/>
        <p:cNvGrpSpPr/>
        <p:nvPr/>
      </p:nvGrpSpPr>
      <p:grpSpPr>
        <a:xfrm>
          <a:off x="0" y="0"/>
          <a:ext cx="0" cy="0"/>
          <a:chOff x="0" y="0"/>
          <a:chExt cx="0" cy="0"/>
        </a:xfrm>
      </p:grpSpPr>
      <p:sp>
        <p:nvSpPr>
          <p:cNvPr id="179" name="Rectangle 178"/>
          <p:cNvSpPr/>
          <p:nvPr userDrawn="1"/>
        </p:nvSpPr>
        <p:spPr bwMode="auto">
          <a:xfrm>
            <a:off x="0" y="6335586"/>
            <a:ext cx="12192000" cy="522414"/>
          </a:xfrm>
          <a:prstGeom prst="rect">
            <a:avLst/>
          </a:prstGeom>
          <a:solidFill>
            <a:srgbClr val="409AE1"/>
          </a:solidFill>
          <a:ln w="28575">
            <a:noFill/>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029" b="0" i="0" u="none" strike="noStrike" kern="0" cap="none" spc="0" normalizeH="0" baseline="0" noProof="0" dirty="0">
              <a:ln>
                <a:noFill/>
              </a:ln>
              <a:solidFill>
                <a:srgbClr val="333333"/>
              </a:solidFill>
              <a:effectLst/>
              <a:uLnTx/>
              <a:uFillTx/>
            </a:endParaRPr>
          </a:p>
        </p:txBody>
      </p:sp>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80" name="Freeform 539"/>
          <p:cNvSpPr>
            <a:spLocks noChangeAspect="1"/>
          </p:cNvSpPr>
          <p:nvPr userDrawn="1"/>
        </p:nvSpPr>
        <p:spPr bwMode="auto">
          <a:xfrm>
            <a:off x="9120902" y="5975156"/>
            <a:ext cx="1929367" cy="106089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029" b="0" i="0" u="none" strike="noStrike" kern="0" cap="none" spc="0" normalizeH="0" baseline="0" noProof="0" dirty="0">
              <a:ln>
                <a:noFill/>
              </a:ln>
              <a:solidFill>
                <a:srgbClr val="333333"/>
              </a:solidFill>
              <a:effectLst/>
              <a:uLnTx/>
              <a:uFillTx/>
            </a:endParaRPr>
          </a:p>
        </p:txBody>
      </p:sp>
      <p:grpSp>
        <p:nvGrpSpPr>
          <p:cNvPr id="181" name="Group 180"/>
          <p:cNvGrpSpPr/>
          <p:nvPr userDrawn="1"/>
        </p:nvGrpSpPr>
        <p:grpSpPr>
          <a:xfrm>
            <a:off x="9154998" y="6227209"/>
            <a:ext cx="1788758" cy="758621"/>
            <a:chOff x="4494770" y="2621197"/>
            <a:chExt cx="3127126" cy="1326043"/>
          </a:xfrm>
        </p:grpSpPr>
        <p:sp>
          <p:nvSpPr>
            <p:cNvPr id="182"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83"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84"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85"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86"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87"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88"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nvGrpSpPr>
            <p:cNvPr id="189" name="Group 188"/>
            <p:cNvGrpSpPr/>
            <p:nvPr/>
          </p:nvGrpSpPr>
          <p:grpSpPr>
            <a:xfrm>
              <a:off x="5413104" y="2621197"/>
              <a:ext cx="1326042" cy="1326043"/>
              <a:chOff x="5413104" y="2598477"/>
              <a:chExt cx="1326042" cy="1326043"/>
            </a:xfrm>
          </p:grpSpPr>
          <p:sp>
            <p:nvSpPr>
              <p:cNvPr id="190"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91"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92"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93"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94"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95"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96"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97" name="Oval 196"/>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98" name="Group 197"/>
          <p:cNvGrpSpPr/>
          <p:nvPr userDrawn="1"/>
        </p:nvGrpSpPr>
        <p:grpSpPr>
          <a:xfrm rot="16200000">
            <a:off x="2633733" y="3843615"/>
            <a:ext cx="178877" cy="5446342"/>
            <a:chOff x="9312007" y="34787"/>
            <a:chExt cx="1212906" cy="3143923"/>
          </a:xfrm>
        </p:grpSpPr>
        <p:sp>
          <p:nvSpPr>
            <p:cNvPr id="199" name="Bent Arrow 198"/>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Bent Arrow 199"/>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1" name="Bent Arrow 200"/>
          <p:cNvSpPr/>
          <p:nvPr userDrawn="1"/>
        </p:nvSpPr>
        <p:spPr bwMode="auto">
          <a:xfrm>
            <a:off x="5574503" y="6689583"/>
            <a:ext cx="3745038" cy="160320"/>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Bent Arrow 201"/>
          <p:cNvSpPr/>
          <p:nvPr userDrawn="1"/>
        </p:nvSpPr>
        <p:spPr bwMode="auto">
          <a:xfrm rot="10800000" flipH="1">
            <a:off x="2009389" y="5731459"/>
            <a:ext cx="7689670" cy="743033"/>
          </a:xfrm>
          <a:prstGeom prst="bentArrow">
            <a:avLst>
              <a:gd name="adj1" fmla="val 25000"/>
              <a:gd name="adj2" fmla="val 0"/>
              <a:gd name="adj3" fmla="val 25000"/>
              <a:gd name="adj4" fmla="val 20518"/>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Bent Arrow 202"/>
          <p:cNvSpPr/>
          <p:nvPr userDrawn="1"/>
        </p:nvSpPr>
        <p:spPr bwMode="auto">
          <a:xfrm rot="10800000">
            <a:off x="11003730" y="6312003"/>
            <a:ext cx="695373" cy="26086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Bent Arrow 204"/>
          <p:cNvSpPr/>
          <p:nvPr userDrawn="1"/>
        </p:nvSpPr>
        <p:spPr bwMode="auto">
          <a:xfrm rot="16200000">
            <a:off x="11309973" y="6613545"/>
            <a:ext cx="319235" cy="260825"/>
          </a:xfrm>
          <a:prstGeom prst="bentArrow">
            <a:avLst>
              <a:gd name="adj1" fmla="val 25000"/>
              <a:gd name="adj2" fmla="val 0"/>
              <a:gd name="adj3" fmla="val 25000"/>
              <a:gd name="adj4" fmla="val 15819"/>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Freeform 15"/>
          <p:cNvSpPr>
            <a:spLocks noEditPoints="1"/>
          </p:cNvSpPr>
          <p:nvPr userDrawn="1"/>
        </p:nvSpPr>
        <p:spPr bwMode="auto">
          <a:xfrm>
            <a:off x="4302949" y="6603918"/>
            <a:ext cx="119171" cy="119188"/>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207" name="Freeform 18"/>
          <p:cNvSpPr>
            <a:spLocks/>
          </p:cNvSpPr>
          <p:nvPr userDrawn="1"/>
        </p:nvSpPr>
        <p:spPr bwMode="auto">
          <a:xfrm>
            <a:off x="4344519" y="6468792"/>
            <a:ext cx="36722" cy="121960"/>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208" name="Rectangle 207"/>
          <p:cNvSpPr/>
          <p:nvPr userDrawn="1"/>
        </p:nvSpPr>
        <p:spPr bwMode="auto">
          <a:xfrm>
            <a:off x="-212623" y="6858000"/>
            <a:ext cx="12617246" cy="7684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9" name="Rectangle 208"/>
          <p:cNvSpPr/>
          <p:nvPr userDrawn="1"/>
        </p:nvSpPr>
        <p:spPr bwMode="auto">
          <a:xfrm>
            <a:off x="-384182" y="6088046"/>
            <a:ext cx="384182" cy="7684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4" name="Rectangle 203"/>
          <p:cNvSpPr/>
          <p:nvPr userDrawn="1"/>
        </p:nvSpPr>
        <p:spPr bwMode="auto">
          <a:xfrm>
            <a:off x="0" y="5404123"/>
            <a:ext cx="12192000" cy="93867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10" name="Rectangle 209"/>
          <p:cNvSpPr/>
          <p:nvPr userDrawn="1"/>
        </p:nvSpPr>
        <p:spPr bwMode="auto">
          <a:xfrm>
            <a:off x="0" y="6342794"/>
            <a:ext cx="12192000" cy="515206"/>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211" name="Picture 210"/>
          <p:cNvPicPr>
            <a:picLocks noChangeAspect="1"/>
          </p:cNvPicPr>
          <p:nvPr userDrawn="1"/>
        </p:nvPicPr>
        <p:blipFill>
          <a:blip r:embed="rId2">
            <a:biLevel thresh="25000"/>
          </a:blip>
          <a:stretch>
            <a:fillRect/>
          </a:stretch>
        </p:blipFill>
        <p:spPr>
          <a:xfrm>
            <a:off x="168139" y="6496726"/>
            <a:ext cx="918197" cy="202344"/>
          </a:xfrm>
          <a:prstGeom prst="rect">
            <a:avLst/>
          </a:prstGeom>
        </p:spPr>
      </p:pic>
    </p:spTree>
    <p:extLst>
      <p:ext uri="{BB962C8B-B14F-4D97-AF65-F5344CB8AC3E}">
        <p14:creationId xmlns:p14="http://schemas.microsoft.com/office/powerpoint/2010/main" val="260594931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53" y="228604"/>
            <a:ext cx="11151917" cy="747897"/>
          </a:xfrm>
        </p:spPr>
        <p:txBody>
          <a:bodyPr/>
          <a:lstStyle/>
          <a:p>
            <a:r>
              <a:rPr lang="en-US"/>
              <a:t>Click to edit Master title style</a:t>
            </a:r>
          </a:p>
        </p:txBody>
      </p:sp>
      <p:sp>
        <p:nvSpPr>
          <p:cNvPr id="5" name="Text Placeholder 4"/>
          <p:cNvSpPr>
            <a:spLocks noGrp="1"/>
          </p:cNvSpPr>
          <p:nvPr>
            <p:ph type="body" sz="quarter" idx="10"/>
          </p:nvPr>
        </p:nvSpPr>
        <p:spPr>
          <a:xfrm>
            <a:off x="519253" y="1447801"/>
            <a:ext cx="11151917"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10"/>
          <p:cNvSpPr>
            <a:spLocks noGrp="1"/>
          </p:cNvSpPr>
          <p:nvPr>
            <p:ph type="ftr" sz="quarter" idx="3"/>
          </p:nvPr>
        </p:nvSpPr>
        <p:spPr>
          <a:xfrm>
            <a:off x="519250" y="6438437"/>
            <a:ext cx="2750003" cy="128574"/>
          </a:xfrm>
          <a:prstGeom prst="rect">
            <a:avLst/>
          </a:prstGeom>
        </p:spPr>
        <p:txBody>
          <a:bodyPr vert="horz" lIns="91440" tIns="45720" rIns="91440" bIns="45720" rtlCol="0" anchor="ctr"/>
          <a:lstStyle>
            <a:lvl1pPr>
              <a:defRPr lang="en-US" sz="800" smtClean="0">
                <a:solidFill>
                  <a:schemeClr val="tx1">
                    <a:tint val="75000"/>
                  </a:schemeClr>
                </a:solidFill>
              </a:defRPr>
            </a:lvl1pPr>
          </a:lstStyle>
          <a:p>
            <a:endParaRPr lang="en-NZ" dirty="0"/>
          </a:p>
        </p:txBody>
      </p:sp>
      <p:sp>
        <p:nvSpPr>
          <p:cNvPr id="11" name="Date Placeholder 3"/>
          <p:cNvSpPr>
            <a:spLocks noGrp="1"/>
          </p:cNvSpPr>
          <p:nvPr>
            <p:ph type="dt" sz="half" idx="2"/>
          </p:nvPr>
        </p:nvSpPr>
        <p:spPr>
          <a:xfrm>
            <a:off x="4649487" y="6438716"/>
            <a:ext cx="2750003" cy="128016"/>
          </a:xfrm>
          <a:prstGeom prst="rect">
            <a:avLst/>
          </a:prstGeom>
        </p:spPr>
        <p:txBody>
          <a:bodyPr vert="horz" lIns="91440" tIns="45720" rIns="91440" bIns="45720" rtlCol="0" anchor="ctr"/>
          <a:lstStyle>
            <a:lvl1pPr algn="l">
              <a:defRPr sz="800">
                <a:solidFill>
                  <a:schemeClr val="tx1">
                    <a:tint val="75000"/>
                  </a:schemeClr>
                </a:solidFill>
              </a:defRPr>
            </a:lvl1pPr>
          </a:lstStyle>
          <a:p>
            <a:endParaRPr lang="en-NZ" dirty="0"/>
          </a:p>
        </p:txBody>
      </p:sp>
      <p:sp>
        <p:nvSpPr>
          <p:cNvPr id="12" name="Slide Number Placeholder 4"/>
          <p:cNvSpPr>
            <a:spLocks noGrp="1"/>
          </p:cNvSpPr>
          <p:nvPr>
            <p:ph type="sldNum" sz="quarter" idx="4"/>
          </p:nvPr>
        </p:nvSpPr>
        <p:spPr>
          <a:xfrm>
            <a:off x="8921163" y="6438716"/>
            <a:ext cx="2750003" cy="128016"/>
          </a:xfrm>
          <a:prstGeom prst="rect">
            <a:avLst/>
          </a:prstGeom>
        </p:spPr>
        <p:txBody>
          <a:bodyPr vert="horz" lIns="91440" tIns="45720" rIns="91440" bIns="45720" rtlCol="0" anchor="ctr"/>
          <a:lstStyle>
            <a:lvl1pPr algn="r">
              <a:defRPr sz="800">
                <a:solidFill>
                  <a:schemeClr val="tx1">
                    <a:tint val="75000"/>
                  </a:schemeClr>
                </a:solidFill>
              </a:defRPr>
            </a:lvl1pPr>
          </a:lstStyle>
          <a:p>
            <a:fld id="{ACD12783-0745-4B45-89C3-4C889D560545}" type="slidenum">
              <a:rPr lang="en-NZ" smtClean="0"/>
              <a:t>‹#›</a:t>
            </a:fld>
            <a:endParaRPr lang="en-NZ" dirty="0"/>
          </a:p>
        </p:txBody>
      </p:sp>
    </p:spTree>
    <p:extLst>
      <p:ext uri="{BB962C8B-B14F-4D97-AF65-F5344CB8AC3E}">
        <p14:creationId xmlns:p14="http://schemas.microsoft.com/office/powerpoint/2010/main" val="168655116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Blank">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2" name="Slide Number Placeholder 1"/>
          <p:cNvSpPr txBox="1">
            <a:spLocks/>
          </p:cNvSpPr>
          <p:nvPr userDrawn="1"/>
        </p:nvSpPr>
        <p:spPr>
          <a:xfrm>
            <a:off x="9448800" y="6492876"/>
            <a:ext cx="2743200" cy="365125"/>
          </a:xfrm>
          <a:prstGeom prst="rect">
            <a:avLst/>
          </a:prstGeom>
        </p:spPr>
        <p:txBody>
          <a:bodyPr vert="horz" lIns="91427" tIns="45713" rIns="91427" bIns="4571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34B8C21-472C-43AD-8B9F-5964D09AB204}" type="slidenum">
              <a:rPr lang="en-IN" sz="1200" smtClean="0"/>
              <a:pPr/>
              <a:t>‹#›</a:t>
            </a:fld>
            <a:endParaRPr lang="en-IN" sz="1200" dirty="0"/>
          </a:p>
        </p:txBody>
      </p:sp>
      <p:sp>
        <p:nvSpPr>
          <p:cNvPr id="192" name="Slide Number Placeholder 2"/>
          <p:cNvSpPr txBox="1">
            <a:spLocks/>
          </p:cNvSpPr>
          <p:nvPr userDrawn="1"/>
        </p:nvSpPr>
        <p:spPr>
          <a:xfrm>
            <a:off x="9448800" y="6492876"/>
            <a:ext cx="2743200" cy="365125"/>
          </a:xfrm>
          <a:prstGeom prst="rect">
            <a:avLst/>
          </a:prstGeom>
        </p:spPr>
        <p:txBody>
          <a:bodyPr vert="horz" lIns="91427" tIns="45713" rIns="91427" bIns="45713" rtlCol="0" anchor="ctr"/>
          <a:lstStyle>
            <a:defPPr>
              <a:defRPr lang="en-US"/>
            </a:defPPr>
            <a:lvl1pPr marL="0" algn="r" defTabSz="914400" rtl="0" eaLnBrk="1" latinLnBrk="0" hangingPunct="1">
              <a:defRPr sz="1200" kern="1200">
                <a:solidFill>
                  <a:srgbClr val="8080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34B8C21-472C-43AD-8B9F-5964D09AB204}" type="slidenum">
              <a:rPr lang="en-IN" sz="1200" smtClean="0"/>
              <a:pPr/>
              <a:t>‹#›</a:t>
            </a:fld>
            <a:endParaRPr lang="en-IN" sz="1200" dirty="0"/>
          </a:p>
        </p:txBody>
      </p:sp>
      <p:sp>
        <p:nvSpPr>
          <p:cNvPr id="4" name="Title 3"/>
          <p:cNvSpPr>
            <a:spLocks noGrp="1"/>
          </p:cNvSpPr>
          <p:nvPr>
            <p:ph type="title" hasCustomPrompt="1"/>
          </p:nvPr>
        </p:nvSpPr>
        <p:spPr>
          <a:xfrm>
            <a:off x="0" y="-4991"/>
            <a:ext cx="12192000" cy="690790"/>
          </a:xfrm>
        </p:spPr>
        <p:txBody>
          <a:bodyPr>
            <a:normAutofit/>
          </a:bodyPr>
          <a:lstStyle>
            <a:lvl1pPr marL="0" algn="l" defTabSz="932384" rtl="0" eaLnBrk="1" latinLnBrk="0" hangingPunct="1">
              <a:lnSpc>
                <a:spcPct val="90000"/>
              </a:lnSpc>
              <a:spcBef>
                <a:spcPct val="0"/>
              </a:spcBef>
              <a:buNone/>
              <a:defRPr lang="en-US" sz="3400" b="0" kern="1200" cap="none" spc="0" baseline="0">
                <a:ln>
                  <a:noFill/>
                </a:ln>
                <a:solidFill>
                  <a:schemeClr val="tx1"/>
                </a:solidFill>
                <a:effectLst/>
                <a:latin typeface="Segoe UI Light" panose="020B0502040204020203" pitchFamily="34" charset="0"/>
              </a:defRPr>
            </a:lvl1pPr>
          </a:lstStyle>
          <a:p>
            <a:pPr marL="0" lvl="0" algn="l" defTabSz="932384" rtl="0" eaLnBrk="1" latinLnBrk="0" hangingPunct="1">
              <a:lnSpc>
                <a:spcPct val="90000"/>
              </a:lnSpc>
              <a:spcBef>
                <a:spcPct val="0"/>
              </a:spcBef>
              <a:buNone/>
              <a:defRPr/>
            </a:pPr>
            <a:r>
              <a:rPr lang="en-US" sz="4400" spc="0">
                <a:ln>
                  <a:noFill/>
                </a:ln>
                <a:solidFill>
                  <a:srgbClr val="000000"/>
                </a:solidFill>
                <a:latin typeface="Segoe UI Light" panose="020B0502040204020203" pitchFamily="34" charset="0"/>
                <a:cs typeface="+mn-cs"/>
              </a:rPr>
              <a:t>Master Title </a:t>
            </a:r>
            <a:r>
              <a:rPr kumimoji="0" lang="en-US" sz="4400" b="0" i="0" u="none" strike="noStrike" kern="1200" cap="none" spc="0" normalizeH="0" baseline="0" noProof="0">
                <a:ln>
                  <a:noFill/>
                </a:ln>
                <a:solidFill>
                  <a:srgbClr val="505050">
                    <a:lumMod val="75000"/>
                  </a:srgbClr>
                </a:solidFill>
                <a:effectLst/>
                <a:uLnTx/>
                <a:uFillTx/>
                <a:latin typeface="Segoe UI Light" panose="020B0502040204020203" pitchFamily="34" charset="0"/>
                <a:cs typeface="+mn-cs"/>
              </a:rPr>
              <a:t>| </a:t>
            </a:r>
            <a:r>
              <a:rPr lang="en-US" sz="4400" b="0" kern="1200" cap="none" spc="0" baseline="0">
                <a:ln>
                  <a:noFill/>
                </a:ln>
                <a:solidFill>
                  <a:schemeClr val="accent2">
                    <a:lumMod val="75000"/>
                  </a:schemeClr>
                </a:solidFill>
                <a:effectLst/>
                <a:latin typeface="Segoe UI Light" panose="020B0502040204020203" pitchFamily="34" charset="0"/>
                <a:ea typeface="+mn-ea"/>
                <a:cs typeface="+mn-cs"/>
              </a:rPr>
              <a:t>Sub-Title</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208749" y="2991036"/>
            <a:ext cx="6858623" cy="876557"/>
          </a:xfrm>
          <a:prstGeom prst="rect">
            <a:avLst/>
          </a:prstGeom>
        </p:spPr>
      </p:pic>
    </p:spTree>
    <p:extLst>
      <p:ext uri="{BB962C8B-B14F-4D97-AF65-F5344CB8AC3E}">
        <p14:creationId xmlns:p14="http://schemas.microsoft.com/office/powerpoint/2010/main" val="317651773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93624221"/>
      </p:ext>
    </p:extLst>
  </p:cSld>
  <p:clrMapOvr>
    <a:overrideClrMapping bg1="dk1" tx1="lt1" bg2="dk2" tx2="lt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558406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3"/>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3" y="2914177"/>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1"/>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1"/>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3" y="2059075"/>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09"/>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39"/>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3" y="1203973"/>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7"/>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7"/>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3" y="348871"/>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5"/>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1"/>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3" y="6334585"/>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1"/>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49"/>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3" y="5479483"/>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7"/>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7"/>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3" y="4624381"/>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5"/>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5"/>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3" y="3769279"/>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3"/>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1552151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457448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78371" y="291107"/>
            <a:ext cx="11546397" cy="599221"/>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02760"/>
            <a:ext cx="11653523" cy="188038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130FD3EB-6E92-49B7-9A3C-D26FC9804B6B}" type="slidenum">
              <a:rPr lang="en-US" smtClean="0"/>
              <a:t>‹#›</a:t>
            </a:fld>
            <a:endParaRPr lang="en-US" dirty="0"/>
          </a:p>
        </p:txBody>
      </p:sp>
    </p:spTree>
    <p:extLst>
      <p:ext uri="{BB962C8B-B14F-4D97-AF65-F5344CB8AC3E}">
        <p14:creationId xmlns:p14="http://schemas.microsoft.com/office/powerpoint/2010/main" val="33693590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7">
                <a:solidFill>
                  <a:schemeClr val="tx2"/>
                </a:solidFill>
                <a:latin typeface="+mj-lt"/>
              </a:defRPr>
            </a:lvl1pPr>
          </a:lstStyle>
          <a:p>
            <a:r>
              <a:rPr lang="en-US" dirty="0"/>
              <a:t>Click to edit Master title style</a:t>
            </a:r>
          </a:p>
        </p:txBody>
      </p:sp>
    </p:spTree>
    <p:extLst>
      <p:ext uri="{BB962C8B-B14F-4D97-AF65-F5344CB8AC3E}">
        <p14:creationId xmlns:p14="http://schemas.microsoft.com/office/powerpoint/2010/main" val="123997673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8707A-FE38-4F53-9F99-D18ECCBF0EDF}"/>
              </a:ext>
            </a:extLst>
          </p:cNvPr>
          <p:cNvSpPr/>
          <p:nvPr userDrawn="1"/>
        </p:nvSpPr>
        <p:spPr bwMode="auto">
          <a:xfrm>
            <a:off x="-20173" y="-1"/>
            <a:ext cx="12212173" cy="237564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1" y="289513"/>
            <a:ext cx="11662784" cy="899665"/>
          </a:xfrm>
        </p:spPr>
        <p:txBody>
          <a:bodyPr/>
          <a:lstStyle>
            <a:lvl1pPr>
              <a:defRPr>
                <a:solidFill>
                  <a:schemeClr val="bg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17461"/>
            <a:ext cx="11922123" cy="987963"/>
          </a:xfrm>
        </p:spPr>
        <p:txBody>
          <a:bodyPr/>
          <a:lstStyle>
            <a:lvl1pPr marL="0" indent="0">
              <a:spcBef>
                <a:spcPts val="0"/>
              </a:spcBef>
              <a:spcAft>
                <a:spcPts val="600"/>
              </a:spcAft>
              <a:buNone/>
              <a:defRPr sz="2800">
                <a:solidFill>
                  <a:schemeClr val="bg1"/>
                </a:solidFill>
              </a:defRPr>
            </a:lvl1pPr>
            <a:lvl2pPr marL="224053" indent="0">
              <a:buNone/>
              <a:defRPr sz="2000">
                <a:solidFill>
                  <a:schemeClr val="bg1"/>
                </a:solidFill>
              </a:defRPr>
            </a:lvl2pPr>
            <a:lvl3pPr>
              <a:defRPr sz="2000">
                <a:solidFill>
                  <a:schemeClr val="tx1"/>
                </a:solidFill>
              </a:defRPr>
            </a:lvl3pPr>
            <a:lvl4pPr>
              <a:defRPr sz="1600">
                <a:solidFill>
                  <a:schemeClr val="tx1"/>
                </a:solidFill>
              </a:defRPr>
            </a:lvl4pPr>
            <a:lvl5pPr>
              <a:defRPr sz="1600">
                <a:solidFill>
                  <a:schemeClr val="tx1"/>
                </a:solidFill>
              </a:defRPr>
            </a:lvl5pPr>
          </a:lstStyle>
          <a:p>
            <a:pPr lvl="0"/>
            <a:r>
              <a:rPr lang="en-US" dirty="0"/>
              <a:t>Edit Master text styles</a:t>
            </a:r>
          </a:p>
          <a:p>
            <a:pPr lvl="1"/>
            <a:r>
              <a:rPr lang="en-US" dirty="0"/>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1497406"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4435064"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7372722"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1185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3876848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Only_blu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07571" y="80690"/>
            <a:ext cx="1317744" cy="12372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b" anchorCtr="0" forceAA="0" compatLnSpc="1">
            <a:prstTxWarp prst="textNoShape">
              <a:avLst/>
            </a:prstTxWarp>
            <a:noAutofit/>
          </a:bodyPr>
          <a:lstStyle/>
          <a:p>
            <a:pPr algn="r"/>
            <a:endParaRPr lang="en-US" sz="1175" dirty="0"/>
          </a:p>
        </p:txBody>
      </p:sp>
      <p:sp>
        <p:nvSpPr>
          <p:cNvPr id="4" name="Title 3">
            <a:extLst>
              <a:ext uri="{FF2B5EF4-FFF2-40B4-BE49-F238E27FC236}">
                <a16:creationId xmlns:a16="http://schemas.microsoft.com/office/drawing/2014/main" id="{9198B05B-806C-4FBD-8773-56BD1EF0C2A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978653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67071-2CE3-4EE3-8C29-2D915DE788C1}"/>
              </a:ext>
            </a:extLst>
          </p:cNvPr>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BD773108-B586-46FE-8001-6541E36726E2}"/>
              </a:ext>
            </a:extLst>
          </p:cNvPr>
          <p:cNvGrpSpPr/>
          <p:nvPr userDrawn="1"/>
        </p:nvGrpSpPr>
        <p:grpSpPr>
          <a:xfrm>
            <a:off x="1463933" y="1626536"/>
            <a:ext cx="8402940" cy="4263966"/>
            <a:chOff x="1463933" y="1626535"/>
            <a:chExt cx="8402940" cy="4263966"/>
          </a:xfrm>
          <a:solidFill>
            <a:schemeClr val="bg1"/>
          </a:solidFill>
        </p:grpSpPr>
        <p:sp>
          <p:nvSpPr>
            <p:cNvPr id="4" name="Rectangle 3">
              <a:extLst>
                <a:ext uri="{FF2B5EF4-FFF2-40B4-BE49-F238E27FC236}">
                  <a16:creationId xmlns:a16="http://schemas.microsoft.com/office/drawing/2014/main" id="{B9560209-0B17-4019-AF87-E675865BF355}"/>
                </a:ext>
              </a:extLst>
            </p:cNvPr>
            <p:cNvSpPr/>
            <p:nvPr/>
          </p:nvSpPr>
          <p:spPr bwMode="auto">
            <a:xfrm>
              <a:off x="1598965" y="1626535"/>
              <a:ext cx="8267908" cy="42639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ight Bracket 4">
              <a:extLst>
                <a:ext uri="{FF2B5EF4-FFF2-40B4-BE49-F238E27FC236}">
                  <a16:creationId xmlns:a16="http://schemas.microsoft.com/office/drawing/2014/main" id="{6C964603-7A8B-4518-AC18-E736B3ACAAF2}"/>
                </a:ext>
              </a:extLst>
            </p:cNvPr>
            <p:cNvSpPr/>
            <p:nvPr/>
          </p:nvSpPr>
          <p:spPr>
            <a:xfrm>
              <a:off x="1463933" y="1626535"/>
              <a:ext cx="52618" cy="4114800"/>
            </a:xfrm>
            <a:prstGeom prst="rightBracket">
              <a:avLst/>
            </a:prstGeom>
            <a:grpFill/>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60" name="Group 159">
            <a:extLst>
              <a:ext uri="{FF2B5EF4-FFF2-40B4-BE49-F238E27FC236}">
                <a16:creationId xmlns:a16="http://schemas.microsoft.com/office/drawing/2014/main" id="{86D374F3-6EC0-4D2B-AB2B-09686ADCFF6F}"/>
              </a:ext>
            </a:extLst>
          </p:cNvPr>
          <p:cNvGrpSpPr/>
          <p:nvPr userDrawn="1"/>
        </p:nvGrpSpPr>
        <p:grpSpPr>
          <a:xfrm>
            <a:off x="255026" y="1708982"/>
            <a:ext cx="1087157" cy="961394"/>
            <a:chOff x="255025" y="1708982"/>
            <a:chExt cx="1087157" cy="961394"/>
          </a:xfrm>
        </p:grpSpPr>
        <p:sp>
          <p:nvSpPr>
            <p:cNvPr id="161" name="TextBox 160">
              <a:extLst>
                <a:ext uri="{FF2B5EF4-FFF2-40B4-BE49-F238E27FC236}">
                  <a16:creationId xmlns:a16="http://schemas.microsoft.com/office/drawing/2014/main" id="{C3611954-2E0D-46C1-A49E-FD0FD39537A0}"/>
                </a:ext>
              </a:extLst>
            </p:cNvPr>
            <p:cNvSpPr txBox="1"/>
            <p:nvPr/>
          </p:nvSpPr>
          <p:spPr>
            <a:xfrm>
              <a:off x="255025" y="2326949"/>
              <a:ext cx="1087157" cy="343427"/>
            </a:xfrm>
            <a:prstGeom prst="rect">
              <a:avLst/>
            </a:prstGeom>
            <a:noFill/>
          </p:spPr>
          <p:txBody>
            <a:bodyPr wrap="none" lIns="91440" tIns="45720" rIns="91440" bIns="45720" rtlCol="0">
              <a:spAutoFit/>
            </a:bodyPr>
            <a:lstStyle/>
            <a:p>
              <a:pPr algn="ctr" defTabSz="932418">
                <a:defRPr/>
              </a:pPr>
              <a:r>
                <a:rPr lang="en-US" sz="800" kern="0" dirty="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rPr>
                <a:t>SENSORS AND IOT</a:t>
              </a:r>
            </a:p>
            <a:p>
              <a:pPr algn="ctr" defTabSz="932418">
                <a:defRPr/>
              </a:pPr>
              <a:r>
                <a:rPr lang="en-US" sz="800" kern="0" dirty="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162" name="Group 161">
              <a:extLst>
                <a:ext uri="{FF2B5EF4-FFF2-40B4-BE49-F238E27FC236}">
                  <a16:creationId xmlns:a16="http://schemas.microsoft.com/office/drawing/2014/main" id="{9FF88576-8520-44A1-94DF-A821E4A52E42}"/>
                </a:ext>
              </a:extLst>
            </p:cNvPr>
            <p:cNvGrpSpPr/>
            <p:nvPr/>
          </p:nvGrpSpPr>
          <p:grpSpPr>
            <a:xfrm>
              <a:off x="371360" y="1708982"/>
              <a:ext cx="854487" cy="632758"/>
              <a:chOff x="10141337" y="3202590"/>
              <a:chExt cx="1753007" cy="1298123"/>
            </a:xfrm>
          </p:grpSpPr>
          <p:grpSp>
            <p:nvGrpSpPr>
              <p:cNvPr id="163" name="Group 162">
                <a:extLst>
                  <a:ext uri="{FF2B5EF4-FFF2-40B4-BE49-F238E27FC236}">
                    <a16:creationId xmlns:a16="http://schemas.microsoft.com/office/drawing/2014/main" id="{CF042403-BA51-4B45-A3BA-30CFC4FE2C93}"/>
                  </a:ext>
                </a:extLst>
              </p:cNvPr>
              <p:cNvGrpSpPr/>
              <p:nvPr/>
            </p:nvGrpSpPr>
            <p:grpSpPr>
              <a:xfrm>
                <a:off x="10141337" y="3202590"/>
                <a:ext cx="1753007" cy="1194252"/>
                <a:chOff x="7846467" y="4929486"/>
                <a:chExt cx="1534842" cy="1045625"/>
              </a:xfrm>
            </p:grpSpPr>
            <p:sp>
              <p:nvSpPr>
                <p:cNvPr id="215" name="Freeform 74">
                  <a:extLst>
                    <a:ext uri="{FF2B5EF4-FFF2-40B4-BE49-F238E27FC236}">
                      <a16:creationId xmlns:a16="http://schemas.microsoft.com/office/drawing/2014/main" id="{031FB632-41B3-483C-BFA0-21DBD0CBC90D}"/>
                    </a:ext>
                  </a:extLst>
                </p:cNvPr>
                <p:cNvSpPr/>
                <p:nvPr/>
              </p:nvSpPr>
              <p:spPr bwMode="auto">
                <a:xfrm>
                  <a:off x="7846467" y="4941974"/>
                  <a:ext cx="1534842" cy="966112"/>
                </a:xfrm>
                <a:custGeom>
                  <a:avLst/>
                  <a:gdLst>
                    <a:gd name="connsiteX0" fmla="*/ 2240131 w 3865951"/>
                    <a:gd name="connsiteY0" fmla="*/ 0 h 2433435"/>
                    <a:gd name="connsiteX1" fmla="*/ 3431954 w 3865951"/>
                    <a:gd name="connsiteY1" fmla="*/ 1191823 h 2433435"/>
                    <a:gd name="connsiteX2" fmla="*/ 3407740 w 3865951"/>
                    <a:gd name="connsiteY2" fmla="*/ 1432017 h 2433435"/>
                    <a:gd name="connsiteX3" fmla="*/ 3363580 w 3865951"/>
                    <a:gd name="connsiteY3" fmla="*/ 1574277 h 2433435"/>
                    <a:gd name="connsiteX4" fmla="*/ 3436372 w 3865951"/>
                    <a:gd name="connsiteY4" fmla="*/ 1574277 h 2433435"/>
                    <a:gd name="connsiteX5" fmla="*/ 3865951 w 3865951"/>
                    <a:gd name="connsiteY5" fmla="*/ 2003856 h 2433435"/>
                    <a:gd name="connsiteX6" fmla="*/ 3865950 w 3865951"/>
                    <a:gd name="connsiteY6" fmla="*/ 2003856 h 2433435"/>
                    <a:gd name="connsiteX7" fmla="*/ 3436371 w 3865951"/>
                    <a:gd name="connsiteY7" fmla="*/ 2433435 h 2433435"/>
                    <a:gd name="connsiteX8" fmla="*/ 1694384 w 3865951"/>
                    <a:gd name="connsiteY8" fmla="*/ 2433434 h 2433435"/>
                    <a:gd name="connsiteX9" fmla="*/ 770876 w 3865951"/>
                    <a:gd name="connsiteY9" fmla="*/ 2433434 h 2433435"/>
                    <a:gd name="connsiteX10" fmla="*/ 0 w 3865951"/>
                    <a:gd name="connsiteY10" fmla="*/ 1662558 h 2433435"/>
                    <a:gd name="connsiteX11" fmla="*/ 770876 w 3865951"/>
                    <a:gd name="connsiteY11" fmla="*/ 891682 h 2433435"/>
                    <a:gd name="connsiteX12" fmla="*/ 1091130 w 3865951"/>
                    <a:gd name="connsiteY12" fmla="*/ 891682 h 2433435"/>
                    <a:gd name="connsiteX13" fmla="*/ 1141967 w 3865951"/>
                    <a:gd name="connsiteY13" fmla="*/ 727911 h 2433435"/>
                    <a:gd name="connsiteX14" fmla="*/ 2240131 w 3865951"/>
                    <a:gd name="connsiteY14" fmla="*/ 0 h 243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65951" h="2433435">
                      <a:moveTo>
                        <a:pt x="2240131" y="0"/>
                      </a:moveTo>
                      <a:cubicBezTo>
                        <a:pt x="2898357" y="0"/>
                        <a:pt x="3431954" y="533597"/>
                        <a:pt x="3431954" y="1191823"/>
                      </a:cubicBezTo>
                      <a:cubicBezTo>
                        <a:pt x="3431954" y="1274101"/>
                        <a:pt x="3423617" y="1354432"/>
                        <a:pt x="3407740" y="1432017"/>
                      </a:cubicBezTo>
                      <a:lnTo>
                        <a:pt x="3363580" y="1574277"/>
                      </a:lnTo>
                      <a:lnTo>
                        <a:pt x="3436372" y="1574277"/>
                      </a:lnTo>
                      <a:cubicBezTo>
                        <a:pt x="3673622" y="1574277"/>
                        <a:pt x="3865951" y="1766606"/>
                        <a:pt x="3865951" y="2003856"/>
                      </a:cubicBezTo>
                      <a:lnTo>
                        <a:pt x="3865950" y="2003856"/>
                      </a:lnTo>
                      <a:cubicBezTo>
                        <a:pt x="3865950" y="2241106"/>
                        <a:pt x="3673621" y="2433435"/>
                        <a:pt x="3436371" y="2433435"/>
                      </a:cubicBezTo>
                      <a:lnTo>
                        <a:pt x="1694384" y="2433434"/>
                      </a:lnTo>
                      <a:lnTo>
                        <a:pt x="770876" y="2433434"/>
                      </a:lnTo>
                      <a:cubicBezTo>
                        <a:pt x="345133" y="2433434"/>
                        <a:pt x="0" y="2088301"/>
                        <a:pt x="0" y="1662558"/>
                      </a:cubicBezTo>
                      <a:cubicBezTo>
                        <a:pt x="0" y="1236815"/>
                        <a:pt x="345133" y="891682"/>
                        <a:pt x="770876" y="891682"/>
                      </a:cubicBezTo>
                      <a:lnTo>
                        <a:pt x="1091130" y="891682"/>
                      </a:lnTo>
                      <a:lnTo>
                        <a:pt x="1141967" y="727911"/>
                      </a:lnTo>
                      <a:cubicBezTo>
                        <a:pt x="1322896" y="300148"/>
                        <a:pt x="1746462" y="0"/>
                        <a:pt x="2240131" y="0"/>
                      </a:cubicBezTo>
                      <a:close/>
                    </a:path>
                  </a:pathLst>
                </a:custGeom>
                <a:solidFill>
                  <a:srgbClr val="D0E7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6" name="Freeform 75">
                  <a:extLst>
                    <a:ext uri="{FF2B5EF4-FFF2-40B4-BE49-F238E27FC236}">
                      <a16:creationId xmlns:a16="http://schemas.microsoft.com/office/drawing/2014/main" id="{5A46B538-63A7-41F0-B5A9-32A5E22A7D44}"/>
                    </a:ext>
                  </a:extLst>
                </p:cNvPr>
                <p:cNvSpPr/>
                <p:nvPr/>
              </p:nvSpPr>
              <p:spPr bwMode="auto">
                <a:xfrm flipH="1">
                  <a:off x="8684278" y="5180746"/>
                  <a:ext cx="384116" cy="794365"/>
                </a:xfrm>
                <a:custGeom>
                  <a:avLst/>
                  <a:gdLst>
                    <a:gd name="connsiteX0" fmla="*/ 0 w 384116"/>
                    <a:gd name="connsiteY0" fmla="*/ 0 h 948393"/>
                    <a:gd name="connsiteX1" fmla="*/ 0 w 384116"/>
                    <a:gd name="connsiteY1" fmla="*/ 241347 h 948393"/>
                    <a:gd name="connsiteX2" fmla="*/ 197157 w 384116"/>
                    <a:gd name="connsiteY2" fmla="*/ 241347 h 948393"/>
                    <a:gd name="connsiteX3" fmla="*/ 197157 w 384116"/>
                    <a:gd name="connsiteY3" fmla="*/ 367120 h 948393"/>
                    <a:gd name="connsiteX4" fmla="*/ 384116 w 384116"/>
                    <a:gd name="connsiteY4" fmla="*/ 367120 h 948393"/>
                    <a:gd name="connsiteX5" fmla="*/ 384116 w 384116"/>
                    <a:gd name="connsiteY5" fmla="*/ 948393 h 94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116" h="948393">
                      <a:moveTo>
                        <a:pt x="0" y="0"/>
                      </a:moveTo>
                      <a:lnTo>
                        <a:pt x="0" y="241347"/>
                      </a:lnTo>
                      <a:lnTo>
                        <a:pt x="197157" y="241347"/>
                      </a:lnTo>
                      <a:lnTo>
                        <a:pt x="197157" y="367120"/>
                      </a:lnTo>
                      <a:lnTo>
                        <a:pt x="384116" y="367120"/>
                      </a:lnTo>
                      <a:lnTo>
                        <a:pt x="384116" y="948393"/>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dirty="0"/>
                </a:p>
              </p:txBody>
            </p:sp>
            <p:grpSp>
              <p:nvGrpSpPr>
                <p:cNvPr id="217" name="Group 216">
                  <a:extLst>
                    <a:ext uri="{FF2B5EF4-FFF2-40B4-BE49-F238E27FC236}">
                      <a16:creationId xmlns:a16="http://schemas.microsoft.com/office/drawing/2014/main" id="{50796E74-59F3-455F-B514-9B4EE2644896}"/>
                    </a:ext>
                  </a:extLst>
                </p:cNvPr>
                <p:cNvGrpSpPr/>
                <p:nvPr/>
              </p:nvGrpSpPr>
              <p:grpSpPr>
                <a:xfrm>
                  <a:off x="7945970" y="4929486"/>
                  <a:ext cx="841081" cy="1040471"/>
                  <a:chOff x="7945970" y="4929486"/>
                  <a:chExt cx="841081" cy="1040471"/>
                </a:xfrm>
              </p:grpSpPr>
              <p:sp>
                <p:nvSpPr>
                  <p:cNvPr id="218" name="Freeform 77">
                    <a:extLst>
                      <a:ext uri="{FF2B5EF4-FFF2-40B4-BE49-F238E27FC236}">
                        <a16:creationId xmlns:a16="http://schemas.microsoft.com/office/drawing/2014/main" id="{1417D3BA-C2EF-4695-B6AE-FC3636FEAD8C}"/>
                      </a:ext>
                    </a:extLst>
                  </p:cNvPr>
                  <p:cNvSpPr/>
                  <p:nvPr/>
                </p:nvSpPr>
                <p:spPr bwMode="auto">
                  <a:xfrm>
                    <a:off x="8474319" y="4997770"/>
                    <a:ext cx="312732" cy="972187"/>
                  </a:xfrm>
                  <a:custGeom>
                    <a:avLst/>
                    <a:gdLst>
                      <a:gd name="connsiteX0" fmla="*/ 105377 w 312732"/>
                      <a:gd name="connsiteY0" fmla="*/ 0 h 972187"/>
                      <a:gd name="connsiteX1" fmla="*/ 105377 w 312732"/>
                      <a:gd name="connsiteY1" fmla="*/ 169963 h 972187"/>
                      <a:gd name="connsiteX2" fmla="*/ 312732 w 312732"/>
                      <a:gd name="connsiteY2" fmla="*/ 169963 h 972187"/>
                      <a:gd name="connsiteX3" fmla="*/ 312732 w 312732"/>
                      <a:gd name="connsiteY3" fmla="*/ 282138 h 972187"/>
                      <a:gd name="connsiteX4" fmla="*/ 0 w 312732"/>
                      <a:gd name="connsiteY4" fmla="*/ 282138 h 972187"/>
                      <a:gd name="connsiteX5" fmla="*/ 0 w 312732"/>
                      <a:gd name="connsiteY5" fmla="*/ 972187 h 97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732" h="972187">
                        <a:moveTo>
                          <a:pt x="105377" y="0"/>
                        </a:moveTo>
                        <a:lnTo>
                          <a:pt x="105377" y="169963"/>
                        </a:lnTo>
                        <a:lnTo>
                          <a:pt x="312732" y="169963"/>
                        </a:lnTo>
                        <a:lnTo>
                          <a:pt x="312732" y="282138"/>
                        </a:lnTo>
                        <a:lnTo>
                          <a:pt x="0" y="282138"/>
                        </a:lnTo>
                        <a:lnTo>
                          <a:pt x="0" y="972187"/>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dirty="0"/>
                  </a:p>
                </p:txBody>
              </p:sp>
              <p:sp>
                <p:nvSpPr>
                  <p:cNvPr id="219" name="Freeform 78">
                    <a:extLst>
                      <a:ext uri="{FF2B5EF4-FFF2-40B4-BE49-F238E27FC236}">
                        <a16:creationId xmlns:a16="http://schemas.microsoft.com/office/drawing/2014/main" id="{22362115-5091-4647-A94F-94ED8AF11601}"/>
                      </a:ext>
                    </a:extLst>
                  </p:cNvPr>
                  <p:cNvSpPr/>
                  <p:nvPr/>
                </p:nvSpPr>
                <p:spPr bwMode="auto">
                  <a:xfrm>
                    <a:off x="7945970" y="4929486"/>
                    <a:ext cx="384116" cy="948393"/>
                  </a:xfrm>
                  <a:custGeom>
                    <a:avLst/>
                    <a:gdLst>
                      <a:gd name="connsiteX0" fmla="*/ 0 w 384116"/>
                      <a:gd name="connsiteY0" fmla="*/ 0 h 948393"/>
                      <a:gd name="connsiteX1" fmla="*/ 0 w 384116"/>
                      <a:gd name="connsiteY1" fmla="*/ 241347 h 948393"/>
                      <a:gd name="connsiteX2" fmla="*/ 197157 w 384116"/>
                      <a:gd name="connsiteY2" fmla="*/ 241347 h 948393"/>
                      <a:gd name="connsiteX3" fmla="*/ 197157 w 384116"/>
                      <a:gd name="connsiteY3" fmla="*/ 367120 h 948393"/>
                      <a:gd name="connsiteX4" fmla="*/ 384116 w 384116"/>
                      <a:gd name="connsiteY4" fmla="*/ 367120 h 948393"/>
                      <a:gd name="connsiteX5" fmla="*/ 384116 w 384116"/>
                      <a:gd name="connsiteY5" fmla="*/ 948393 h 94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116" h="948393">
                        <a:moveTo>
                          <a:pt x="0" y="0"/>
                        </a:moveTo>
                        <a:lnTo>
                          <a:pt x="0" y="241347"/>
                        </a:lnTo>
                        <a:lnTo>
                          <a:pt x="197157" y="241347"/>
                        </a:lnTo>
                        <a:lnTo>
                          <a:pt x="197157" y="367120"/>
                        </a:lnTo>
                        <a:lnTo>
                          <a:pt x="384116" y="367120"/>
                        </a:lnTo>
                        <a:lnTo>
                          <a:pt x="384116" y="948393"/>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dirty="0"/>
                  </a:p>
                </p:txBody>
              </p:sp>
              <p:sp>
                <p:nvSpPr>
                  <p:cNvPr id="220" name="Freeform 79">
                    <a:extLst>
                      <a:ext uri="{FF2B5EF4-FFF2-40B4-BE49-F238E27FC236}">
                        <a16:creationId xmlns:a16="http://schemas.microsoft.com/office/drawing/2014/main" id="{EF9278B9-E1EE-4F46-83BD-950267673839}"/>
                      </a:ext>
                    </a:extLst>
                  </p:cNvPr>
                  <p:cNvSpPr/>
                  <p:nvPr/>
                </p:nvSpPr>
                <p:spPr bwMode="auto">
                  <a:xfrm>
                    <a:off x="8087203" y="5346230"/>
                    <a:ext cx="145113" cy="589224"/>
                  </a:xfrm>
                  <a:custGeom>
                    <a:avLst/>
                    <a:gdLst>
                      <a:gd name="connsiteX0" fmla="*/ 105377 w 312732"/>
                      <a:gd name="connsiteY0" fmla="*/ 0 h 972187"/>
                      <a:gd name="connsiteX1" fmla="*/ 105377 w 312732"/>
                      <a:gd name="connsiteY1" fmla="*/ 169963 h 972187"/>
                      <a:gd name="connsiteX2" fmla="*/ 312732 w 312732"/>
                      <a:gd name="connsiteY2" fmla="*/ 169963 h 972187"/>
                      <a:gd name="connsiteX3" fmla="*/ 312732 w 312732"/>
                      <a:gd name="connsiteY3" fmla="*/ 282138 h 972187"/>
                      <a:gd name="connsiteX4" fmla="*/ 0 w 312732"/>
                      <a:gd name="connsiteY4" fmla="*/ 282138 h 972187"/>
                      <a:gd name="connsiteX5" fmla="*/ 0 w 312732"/>
                      <a:gd name="connsiteY5" fmla="*/ 972187 h 972187"/>
                      <a:gd name="connsiteX0" fmla="*/ 105378 w 312732"/>
                      <a:gd name="connsiteY0" fmla="*/ 0 h 1269831"/>
                      <a:gd name="connsiteX1" fmla="*/ 105377 w 312732"/>
                      <a:gd name="connsiteY1" fmla="*/ 467607 h 1269831"/>
                      <a:gd name="connsiteX2" fmla="*/ 312732 w 312732"/>
                      <a:gd name="connsiteY2" fmla="*/ 467607 h 1269831"/>
                      <a:gd name="connsiteX3" fmla="*/ 312732 w 312732"/>
                      <a:gd name="connsiteY3" fmla="*/ 579782 h 1269831"/>
                      <a:gd name="connsiteX4" fmla="*/ 0 w 312732"/>
                      <a:gd name="connsiteY4" fmla="*/ 579782 h 1269831"/>
                      <a:gd name="connsiteX5" fmla="*/ 0 w 312732"/>
                      <a:gd name="connsiteY5" fmla="*/ 1269831 h 1269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732" h="1269831">
                        <a:moveTo>
                          <a:pt x="105378" y="0"/>
                        </a:moveTo>
                        <a:cubicBezTo>
                          <a:pt x="105378" y="155869"/>
                          <a:pt x="105377" y="311738"/>
                          <a:pt x="105377" y="467607"/>
                        </a:cubicBezTo>
                        <a:lnTo>
                          <a:pt x="312732" y="467607"/>
                        </a:lnTo>
                        <a:lnTo>
                          <a:pt x="312732" y="579782"/>
                        </a:lnTo>
                        <a:lnTo>
                          <a:pt x="0" y="579782"/>
                        </a:lnTo>
                        <a:lnTo>
                          <a:pt x="0" y="1269831"/>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dirty="0"/>
                  </a:p>
                </p:txBody>
              </p:sp>
            </p:grpSp>
          </p:grpSp>
          <p:grpSp>
            <p:nvGrpSpPr>
              <p:cNvPr id="164" name="Group 163">
                <a:extLst>
                  <a:ext uri="{FF2B5EF4-FFF2-40B4-BE49-F238E27FC236}">
                    <a16:creationId xmlns:a16="http://schemas.microsoft.com/office/drawing/2014/main" id="{E2C99C56-27A7-402D-AA4F-4F1270894617}"/>
                  </a:ext>
                </a:extLst>
              </p:cNvPr>
              <p:cNvGrpSpPr/>
              <p:nvPr/>
            </p:nvGrpSpPr>
            <p:grpSpPr>
              <a:xfrm>
                <a:off x="11183606" y="3473584"/>
                <a:ext cx="251959" cy="380267"/>
                <a:chOff x="7708558" y="5425736"/>
                <a:chExt cx="320989" cy="484450"/>
              </a:xfrm>
            </p:grpSpPr>
            <p:grpSp>
              <p:nvGrpSpPr>
                <p:cNvPr id="204" name="Group 203">
                  <a:extLst>
                    <a:ext uri="{FF2B5EF4-FFF2-40B4-BE49-F238E27FC236}">
                      <a16:creationId xmlns:a16="http://schemas.microsoft.com/office/drawing/2014/main" id="{78E9F5B4-E25F-48E2-8DA3-CFF63FFEEB0E}"/>
                    </a:ext>
                  </a:extLst>
                </p:cNvPr>
                <p:cNvGrpSpPr/>
                <p:nvPr/>
              </p:nvGrpSpPr>
              <p:grpSpPr>
                <a:xfrm>
                  <a:off x="7708558" y="5425736"/>
                  <a:ext cx="320989" cy="484450"/>
                  <a:chOff x="3256218" y="3404690"/>
                  <a:chExt cx="715704" cy="1109833"/>
                </a:xfrm>
              </p:grpSpPr>
              <p:grpSp>
                <p:nvGrpSpPr>
                  <p:cNvPr id="206" name="Group 205">
                    <a:extLst>
                      <a:ext uri="{FF2B5EF4-FFF2-40B4-BE49-F238E27FC236}">
                        <a16:creationId xmlns:a16="http://schemas.microsoft.com/office/drawing/2014/main" id="{0766DFD0-8415-44EB-9314-B4FA8DCA6519}"/>
                      </a:ext>
                    </a:extLst>
                  </p:cNvPr>
                  <p:cNvGrpSpPr>
                    <a:grpSpLocks noChangeAspect="1"/>
                  </p:cNvGrpSpPr>
                  <p:nvPr/>
                </p:nvGrpSpPr>
                <p:grpSpPr>
                  <a:xfrm>
                    <a:off x="3256218" y="3404690"/>
                    <a:ext cx="715704" cy="1109833"/>
                    <a:chOff x="6446738" y="4659402"/>
                    <a:chExt cx="1004711" cy="1557995"/>
                  </a:xfrm>
                </p:grpSpPr>
                <p:sp>
                  <p:nvSpPr>
                    <p:cNvPr id="211" name="Rounded Rectangle 88">
                      <a:extLst>
                        <a:ext uri="{FF2B5EF4-FFF2-40B4-BE49-F238E27FC236}">
                          <a16:creationId xmlns:a16="http://schemas.microsoft.com/office/drawing/2014/main" id="{C71F7AEC-931A-46D5-9944-50B53EE1B1B9}"/>
                        </a:ext>
                      </a:extLst>
                    </p:cNvPr>
                    <p:cNvSpPr/>
                    <p:nvPr/>
                  </p:nvSpPr>
                  <p:spPr>
                    <a:xfrm>
                      <a:off x="6446738" y="4659402"/>
                      <a:ext cx="1004711" cy="1557995"/>
                    </a:xfrm>
                    <a:prstGeom prst="roundRect">
                      <a:avLst>
                        <a:gd name="adj" fmla="val 6467"/>
                      </a:avLst>
                    </a:prstGeom>
                    <a:solidFill>
                      <a:srgbClr val="2664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a:gradFill>
                          <a:gsLst>
                            <a:gs pos="0">
                              <a:srgbClr val="FFFFFF"/>
                            </a:gs>
                            <a:gs pos="100000">
                              <a:srgbClr val="FFFFFF"/>
                            </a:gs>
                          </a:gsLst>
                          <a:lin ang="5400000" scaled="0"/>
                        </a:gradFill>
                        <a:ea typeface="Segoe UI" pitchFamily="34" charset="0"/>
                        <a:cs typeface="Segoe UI" pitchFamily="34" charset="0"/>
                      </a:endParaRPr>
                    </a:p>
                  </p:txBody>
                </p:sp>
                <p:sp>
                  <p:nvSpPr>
                    <p:cNvPr id="212" name="Rectangle 211">
                      <a:extLst>
                        <a:ext uri="{FF2B5EF4-FFF2-40B4-BE49-F238E27FC236}">
                          <a16:creationId xmlns:a16="http://schemas.microsoft.com/office/drawing/2014/main" id="{64AE447A-2E98-4076-A701-13D4A243B2A6}"/>
                        </a:ext>
                      </a:extLst>
                    </p:cNvPr>
                    <p:cNvSpPr/>
                    <p:nvPr/>
                  </p:nvSpPr>
                  <p:spPr>
                    <a:xfrm>
                      <a:off x="6513795" y="4845482"/>
                      <a:ext cx="870596" cy="116732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a:gradFill>
                          <a:gsLst>
                            <a:gs pos="0">
                              <a:srgbClr val="FFFFFF"/>
                            </a:gs>
                            <a:gs pos="100000">
                              <a:srgbClr val="FFFFFF"/>
                            </a:gs>
                          </a:gsLst>
                          <a:lin ang="5400000" scaled="0"/>
                        </a:gradFill>
                        <a:ea typeface="Segoe UI" pitchFamily="34" charset="0"/>
                        <a:cs typeface="Segoe UI" pitchFamily="34" charset="0"/>
                      </a:endParaRPr>
                    </a:p>
                  </p:txBody>
                </p:sp>
                <p:sp>
                  <p:nvSpPr>
                    <p:cNvPr id="213" name="Rounded Rectangle 90">
                      <a:extLst>
                        <a:ext uri="{FF2B5EF4-FFF2-40B4-BE49-F238E27FC236}">
                          <a16:creationId xmlns:a16="http://schemas.microsoft.com/office/drawing/2014/main" id="{542297FE-C258-4CCD-BB3B-74CE6742FC35}"/>
                        </a:ext>
                      </a:extLst>
                    </p:cNvPr>
                    <p:cNvSpPr/>
                    <p:nvPr/>
                  </p:nvSpPr>
                  <p:spPr>
                    <a:xfrm>
                      <a:off x="6769966" y="4716214"/>
                      <a:ext cx="358255" cy="45719"/>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14" name="Oval 213">
                      <a:extLst>
                        <a:ext uri="{FF2B5EF4-FFF2-40B4-BE49-F238E27FC236}">
                          <a16:creationId xmlns:a16="http://schemas.microsoft.com/office/drawing/2014/main" id="{2C7302C2-3192-4BF4-836F-20835A42E729}"/>
                        </a:ext>
                      </a:extLst>
                    </p:cNvPr>
                    <p:cNvSpPr/>
                    <p:nvPr/>
                  </p:nvSpPr>
                  <p:spPr>
                    <a:xfrm>
                      <a:off x="6880513" y="6039429"/>
                      <a:ext cx="137160" cy="13716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grpSp>
              <p:grpSp>
                <p:nvGrpSpPr>
                  <p:cNvPr id="207" name="Group 206">
                    <a:extLst>
                      <a:ext uri="{FF2B5EF4-FFF2-40B4-BE49-F238E27FC236}">
                        <a16:creationId xmlns:a16="http://schemas.microsoft.com/office/drawing/2014/main" id="{2ADD6454-E885-41F2-8993-8F1CA9B595AD}"/>
                      </a:ext>
                    </a:extLst>
                  </p:cNvPr>
                  <p:cNvGrpSpPr/>
                  <p:nvPr/>
                </p:nvGrpSpPr>
                <p:grpSpPr>
                  <a:xfrm>
                    <a:off x="3381774" y="3675996"/>
                    <a:ext cx="447207" cy="551677"/>
                    <a:chOff x="8055373" y="3635514"/>
                    <a:chExt cx="1066706" cy="1315899"/>
                  </a:xfrm>
                </p:grpSpPr>
                <p:sp>
                  <p:nvSpPr>
                    <p:cNvPr id="208" name="Freeform 85">
                      <a:extLst>
                        <a:ext uri="{FF2B5EF4-FFF2-40B4-BE49-F238E27FC236}">
                          <a16:creationId xmlns:a16="http://schemas.microsoft.com/office/drawing/2014/main" id="{D4C92275-0377-4AF1-AF50-68D88107D67E}"/>
                        </a:ext>
                      </a:extLst>
                    </p:cNvPr>
                    <p:cNvSpPr/>
                    <p:nvPr/>
                  </p:nvSpPr>
                  <p:spPr>
                    <a:xfrm>
                      <a:off x="8072535" y="3635514"/>
                      <a:ext cx="1049544" cy="562870"/>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09" name="Freeform 86">
                      <a:extLst>
                        <a:ext uri="{FF2B5EF4-FFF2-40B4-BE49-F238E27FC236}">
                          <a16:creationId xmlns:a16="http://schemas.microsoft.com/office/drawing/2014/main" id="{2AF7A9D4-2FBF-40F5-9A2E-35A1A9439C9A}"/>
                        </a:ext>
                      </a:extLst>
                    </p:cNvPr>
                    <p:cNvSpPr/>
                    <p:nvPr/>
                  </p:nvSpPr>
                  <p:spPr>
                    <a:xfrm>
                      <a:off x="8055373" y="3970338"/>
                      <a:ext cx="517525" cy="98107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chemeClr val="bg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10" name="Freeform 87">
                      <a:extLst>
                        <a:ext uri="{FF2B5EF4-FFF2-40B4-BE49-F238E27FC236}">
                          <a16:creationId xmlns:a16="http://schemas.microsoft.com/office/drawing/2014/main" id="{C76CCF77-F1EC-4642-8D37-7421808EFA27}"/>
                        </a:ext>
                      </a:extLst>
                    </p:cNvPr>
                    <p:cNvSpPr/>
                    <p:nvPr/>
                  </p:nvSpPr>
                  <p:spPr>
                    <a:xfrm flipH="1">
                      <a:off x="8604226" y="3970338"/>
                      <a:ext cx="517525" cy="98107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chemeClr val="bg1">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grpSp>
            </p:grpSp>
            <p:sp>
              <p:nvSpPr>
                <p:cNvPr id="205" name="Freeform 82">
                  <a:extLst>
                    <a:ext uri="{FF2B5EF4-FFF2-40B4-BE49-F238E27FC236}">
                      <a16:creationId xmlns:a16="http://schemas.microsoft.com/office/drawing/2014/main" id="{04125D9B-721D-4311-93D2-C273E3E09D46}"/>
                    </a:ext>
                  </a:extLst>
                </p:cNvPr>
                <p:cNvSpPr/>
                <p:nvPr/>
              </p:nvSpPr>
              <p:spPr>
                <a:xfrm>
                  <a:off x="7803589" y="5425736"/>
                  <a:ext cx="225958" cy="484450"/>
                </a:xfrm>
                <a:custGeom>
                  <a:avLst/>
                  <a:gdLst>
                    <a:gd name="connsiteX0" fmla="*/ 186444 w 225958"/>
                    <a:gd name="connsiteY0" fmla="*/ 0 h 484450"/>
                    <a:gd name="connsiteX1" fmla="*/ 205200 w 225958"/>
                    <a:gd name="connsiteY1" fmla="*/ 0 h 484450"/>
                    <a:gd name="connsiteX2" fmla="*/ 225958 w 225958"/>
                    <a:gd name="connsiteY2" fmla="*/ 20758 h 484450"/>
                    <a:gd name="connsiteX3" fmla="*/ 225958 w 225958"/>
                    <a:gd name="connsiteY3" fmla="*/ 463692 h 484450"/>
                    <a:gd name="connsiteX4" fmla="*/ 205200 w 225958"/>
                    <a:gd name="connsiteY4" fmla="*/ 484450 h 484450"/>
                    <a:gd name="connsiteX5" fmla="*/ 0 w 225958"/>
                    <a:gd name="connsiteY5" fmla="*/ 484450 h 48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958" h="484450">
                      <a:moveTo>
                        <a:pt x="186444" y="0"/>
                      </a:moveTo>
                      <a:lnTo>
                        <a:pt x="205200" y="0"/>
                      </a:lnTo>
                      <a:cubicBezTo>
                        <a:pt x="216664" y="0"/>
                        <a:pt x="225958" y="9294"/>
                        <a:pt x="225958" y="20758"/>
                      </a:cubicBezTo>
                      <a:lnTo>
                        <a:pt x="225958" y="463692"/>
                      </a:lnTo>
                      <a:cubicBezTo>
                        <a:pt x="225958" y="475156"/>
                        <a:pt x="216664" y="484450"/>
                        <a:pt x="205200" y="484450"/>
                      </a:cubicBezTo>
                      <a:lnTo>
                        <a:pt x="0" y="484450"/>
                      </a:lnTo>
                      <a:close/>
                    </a:path>
                  </a:pathLst>
                </a:custGeom>
                <a:solidFill>
                  <a:schemeClr val="accent3">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5" name="Group 164">
                <a:extLst>
                  <a:ext uri="{FF2B5EF4-FFF2-40B4-BE49-F238E27FC236}">
                    <a16:creationId xmlns:a16="http://schemas.microsoft.com/office/drawing/2014/main" id="{A05D5ADF-8916-432F-A66C-858AB0C5C966}"/>
                  </a:ext>
                </a:extLst>
              </p:cNvPr>
              <p:cNvGrpSpPr/>
              <p:nvPr/>
            </p:nvGrpSpPr>
            <p:grpSpPr>
              <a:xfrm flipH="1">
                <a:off x="10486300" y="3670645"/>
                <a:ext cx="516610" cy="558460"/>
                <a:chOff x="9648816" y="3253646"/>
                <a:chExt cx="631523" cy="674324"/>
              </a:xfrm>
            </p:grpSpPr>
            <p:sp>
              <p:nvSpPr>
                <p:cNvPr id="195" name="Rectangle 194">
                  <a:extLst>
                    <a:ext uri="{FF2B5EF4-FFF2-40B4-BE49-F238E27FC236}">
                      <a16:creationId xmlns:a16="http://schemas.microsoft.com/office/drawing/2014/main" id="{B680DC32-3EEF-4412-B895-2F173912AAED}"/>
                    </a:ext>
                  </a:extLst>
                </p:cNvPr>
                <p:cNvSpPr/>
                <p:nvPr/>
              </p:nvSpPr>
              <p:spPr bwMode="auto">
                <a:xfrm>
                  <a:off x="10180623" y="3319964"/>
                  <a:ext cx="91440" cy="118957"/>
                </a:xfrm>
                <a:prstGeom prst="rect">
                  <a:avLst/>
                </a:prstGeom>
                <a:solidFill>
                  <a:srgbClr val="FFD4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6" name="Rectangle 195">
                  <a:extLst>
                    <a:ext uri="{FF2B5EF4-FFF2-40B4-BE49-F238E27FC236}">
                      <a16:creationId xmlns:a16="http://schemas.microsoft.com/office/drawing/2014/main" id="{C84A369A-22C1-4621-B7BA-B946DDDC406F}"/>
                    </a:ext>
                  </a:extLst>
                </p:cNvPr>
                <p:cNvSpPr/>
                <p:nvPr/>
              </p:nvSpPr>
              <p:spPr bwMode="auto">
                <a:xfrm>
                  <a:off x="10188899" y="3499208"/>
                  <a:ext cx="91440" cy="344130"/>
                </a:xfrm>
                <a:prstGeom prst="rect">
                  <a:avLst/>
                </a:prstGeom>
                <a:solidFill>
                  <a:srgbClr val="FFD4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97" name="Group 196">
                  <a:extLst>
                    <a:ext uri="{FF2B5EF4-FFF2-40B4-BE49-F238E27FC236}">
                      <a16:creationId xmlns:a16="http://schemas.microsoft.com/office/drawing/2014/main" id="{E08D1B6A-09F6-4646-A456-E70A9565147D}"/>
                    </a:ext>
                  </a:extLst>
                </p:cNvPr>
                <p:cNvGrpSpPr/>
                <p:nvPr/>
              </p:nvGrpSpPr>
              <p:grpSpPr>
                <a:xfrm>
                  <a:off x="9648816" y="3253646"/>
                  <a:ext cx="563131" cy="674324"/>
                  <a:chOff x="9624996" y="3253646"/>
                  <a:chExt cx="563131" cy="674324"/>
                </a:xfrm>
              </p:grpSpPr>
              <p:sp>
                <p:nvSpPr>
                  <p:cNvPr id="198" name="Rectangle 197">
                    <a:extLst>
                      <a:ext uri="{FF2B5EF4-FFF2-40B4-BE49-F238E27FC236}">
                        <a16:creationId xmlns:a16="http://schemas.microsoft.com/office/drawing/2014/main" id="{4C0423FE-BE6D-4248-81C7-09315C668F67}"/>
                      </a:ext>
                    </a:extLst>
                  </p:cNvPr>
                  <p:cNvSpPr/>
                  <p:nvPr/>
                </p:nvSpPr>
                <p:spPr bwMode="auto">
                  <a:xfrm>
                    <a:off x="9624996" y="3253646"/>
                    <a:ext cx="563131" cy="674324"/>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9" name="Rectangle 198">
                    <a:extLst>
                      <a:ext uri="{FF2B5EF4-FFF2-40B4-BE49-F238E27FC236}">
                        <a16:creationId xmlns:a16="http://schemas.microsoft.com/office/drawing/2014/main" id="{BCC51452-DD95-49D3-B605-FCFE90345FFB}"/>
                      </a:ext>
                    </a:extLst>
                  </p:cNvPr>
                  <p:cNvSpPr/>
                  <p:nvPr/>
                </p:nvSpPr>
                <p:spPr bwMode="auto">
                  <a:xfrm>
                    <a:off x="9901108" y="3322627"/>
                    <a:ext cx="233289" cy="151387"/>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0" name="Rectangle 199">
                    <a:extLst>
                      <a:ext uri="{FF2B5EF4-FFF2-40B4-BE49-F238E27FC236}">
                        <a16:creationId xmlns:a16="http://schemas.microsoft.com/office/drawing/2014/main" id="{382434E5-6CFA-41AF-97FB-5567BA233C5D}"/>
                      </a:ext>
                    </a:extLst>
                  </p:cNvPr>
                  <p:cNvSpPr/>
                  <p:nvPr/>
                </p:nvSpPr>
                <p:spPr bwMode="auto">
                  <a:xfrm>
                    <a:off x="9672332" y="3726651"/>
                    <a:ext cx="233289" cy="151387"/>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1" name="Rectangle 200">
                    <a:extLst>
                      <a:ext uri="{FF2B5EF4-FFF2-40B4-BE49-F238E27FC236}">
                        <a16:creationId xmlns:a16="http://schemas.microsoft.com/office/drawing/2014/main" id="{84571F10-E19A-4E5A-9A0D-4FF867A3C45A}"/>
                      </a:ext>
                    </a:extLst>
                  </p:cNvPr>
                  <p:cNvSpPr/>
                  <p:nvPr/>
                </p:nvSpPr>
                <p:spPr bwMode="auto">
                  <a:xfrm>
                    <a:off x="10037620" y="3726651"/>
                    <a:ext cx="84458" cy="1513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2" name="Oval 201">
                    <a:extLst>
                      <a:ext uri="{FF2B5EF4-FFF2-40B4-BE49-F238E27FC236}">
                        <a16:creationId xmlns:a16="http://schemas.microsoft.com/office/drawing/2014/main" id="{08AF5392-6FF2-4D44-8323-40D4D571BC9C}"/>
                      </a:ext>
                    </a:extLst>
                  </p:cNvPr>
                  <p:cNvSpPr/>
                  <p:nvPr/>
                </p:nvSpPr>
                <p:spPr bwMode="auto">
                  <a:xfrm rot="16200000">
                    <a:off x="9772659" y="3511130"/>
                    <a:ext cx="84458" cy="848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3" name="Freeform 101">
                    <a:extLst>
                      <a:ext uri="{FF2B5EF4-FFF2-40B4-BE49-F238E27FC236}">
                        <a16:creationId xmlns:a16="http://schemas.microsoft.com/office/drawing/2014/main" id="{D2782CB2-EEDA-477A-AE00-E655273D6DEB}"/>
                      </a:ext>
                    </a:extLst>
                  </p:cNvPr>
                  <p:cNvSpPr/>
                  <p:nvPr/>
                </p:nvSpPr>
                <p:spPr bwMode="auto">
                  <a:xfrm>
                    <a:off x="9943324" y="3447441"/>
                    <a:ext cx="99565" cy="342547"/>
                  </a:xfrm>
                  <a:custGeom>
                    <a:avLst/>
                    <a:gdLst>
                      <a:gd name="connsiteX0" fmla="*/ 72133 w 99565"/>
                      <a:gd name="connsiteY0" fmla="*/ 0 h 342547"/>
                      <a:gd name="connsiteX1" fmla="*/ 99565 w 99565"/>
                      <a:gd name="connsiteY1" fmla="*/ 0 h 342547"/>
                      <a:gd name="connsiteX2" fmla="*/ 99565 w 99565"/>
                      <a:gd name="connsiteY2" fmla="*/ 135319 h 342547"/>
                      <a:gd name="connsiteX3" fmla="*/ 91440 w 99565"/>
                      <a:gd name="connsiteY3" fmla="*/ 135319 h 342547"/>
                      <a:gd name="connsiteX4" fmla="*/ 91440 w 99565"/>
                      <a:gd name="connsiteY4" fmla="*/ 137472 h 342547"/>
                      <a:gd name="connsiteX5" fmla="*/ 27432 w 99565"/>
                      <a:gd name="connsiteY5" fmla="*/ 137472 h 342547"/>
                      <a:gd name="connsiteX6" fmla="*/ 27432 w 99565"/>
                      <a:gd name="connsiteY6" fmla="*/ 315115 h 342547"/>
                      <a:gd name="connsiteX7" fmla="*/ 91440 w 99565"/>
                      <a:gd name="connsiteY7" fmla="*/ 315115 h 342547"/>
                      <a:gd name="connsiteX8" fmla="*/ 91440 w 99565"/>
                      <a:gd name="connsiteY8" fmla="*/ 342547 h 342547"/>
                      <a:gd name="connsiteX9" fmla="*/ 0 w 99565"/>
                      <a:gd name="connsiteY9" fmla="*/ 342547 h 342547"/>
                      <a:gd name="connsiteX10" fmla="*/ 0 w 99565"/>
                      <a:gd name="connsiteY10" fmla="*/ 338640 h 342547"/>
                      <a:gd name="connsiteX11" fmla="*/ 0 w 99565"/>
                      <a:gd name="connsiteY11" fmla="*/ 315115 h 342547"/>
                      <a:gd name="connsiteX12" fmla="*/ 0 w 99565"/>
                      <a:gd name="connsiteY12" fmla="*/ 137472 h 342547"/>
                      <a:gd name="connsiteX13" fmla="*/ 0 w 99565"/>
                      <a:gd name="connsiteY13" fmla="*/ 110040 h 342547"/>
                      <a:gd name="connsiteX14" fmla="*/ 27432 w 99565"/>
                      <a:gd name="connsiteY14" fmla="*/ 110040 h 342547"/>
                      <a:gd name="connsiteX15" fmla="*/ 72133 w 99565"/>
                      <a:gd name="connsiteY15" fmla="*/ 110040 h 34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565" h="342547">
                        <a:moveTo>
                          <a:pt x="72133" y="0"/>
                        </a:moveTo>
                        <a:lnTo>
                          <a:pt x="99565" y="0"/>
                        </a:lnTo>
                        <a:lnTo>
                          <a:pt x="99565" y="135319"/>
                        </a:lnTo>
                        <a:lnTo>
                          <a:pt x="91440" y="135319"/>
                        </a:lnTo>
                        <a:lnTo>
                          <a:pt x="91440" y="137472"/>
                        </a:lnTo>
                        <a:lnTo>
                          <a:pt x="27432" y="137472"/>
                        </a:lnTo>
                        <a:lnTo>
                          <a:pt x="27432" y="315115"/>
                        </a:lnTo>
                        <a:lnTo>
                          <a:pt x="91440" y="315115"/>
                        </a:lnTo>
                        <a:lnTo>
                          <a:pt x="91440" y="342547"/>
                        </a:lnTo>
                        <a:lnTo>
                          <a:pt x="0" y="342547"/>
                        </a:lnTo>
                        <a:lnTo>
                          <a:pt x="0" y="338640"/>
                        </a:lnTo>
                        <a:lnTo>
                          <a:pt x="0" y="315115"/>
                        </a:lnTo>
                        <a:lnTo>
                          <a:pt x="0" y="137472"/>
                        </a:lnTo>
                        <a:lnTo>
                          <a:pt x="0" y="110040"/>
                        </a:lnTo>
                        <a:lnTo>
                          <a:pt x="27432" y="110040"/>
                        </a:lnTo>
                        <a:lnTo>
                          <a:pt x="72133" y="110040"/>
                        </a:lnTo>
                        <a:close/>
                      </a:path>
                    </a:pathLst>
                  </a:custGeom>
                  <a:solidFill>
                    <a:schemeClr val="bg2">
                      <a:lumMod val="10000"/>
                      <a:alpha val="5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66" name="Group 165">
                <a:extLst>
                  <a:ext uri="{FF2B5EF4-FFF2-40B4-BE49-F238E27FC236}">
                    <a16:creationId xmlns:a16="http://schemas.microsoft.com/office/drawing/2014/main" id="{0920679B-598C-4E25-97C1-7C92237F0D1B}"/>
                  </a:ext>
                </a:extLst>
              </p:cNvPr>
              <p:cNvGrpSpPr>
                <a:grpSpLocks noChangeAspect="1"/>
              </p:cNvGrpSpPr>
              <p:nvPr/>
            </p:nvGrpSpPr>
            <p:grpSpPr>
              <a:xfrm>
                <a:off x="10840184" y="3651423"/>
                <a:ext cx="545316" cy="545316"/>
                <a:chOff x="5652683" y="1636246"/>
                <a:chExt cx="3791758" cy="3791758"/>
              </a:xfrm>
            </p:grpSpPr>
            <p:sp>
              <p:nvSpPr>
                <p:cNvPr id="190" name="Oval 189">
                  <a:extLst>
                    <a:ext uri="{FF2B5EF4-FFF2-40B4-BE49-F238E27FC236}">
                      <a16:creationId xmlns:a16="http://schemas.microsoft.com/office/drawing/2014/main" id="{176B3D78-98C8-477F-87B0-9864CC18086A}"/>
                    </a:ext>
                  </a:extLst>
                </p:cNvPr>
                <p:cNvSpPr/>
                <p:nvPr/>
              </p:nvSpPr>
              <p:spPr>
                <a:xfrm>
                  <a:off x="5652683" y="1636246"/>
                  <a:ext cx="3791758" cy="3791758"/>
                </a:xfrm>
                <a:prstGeom prst="ellipse">
                  <a:avLst/>
                </a:prstGeom>
                <a:solidFill>
                  <a:srgbClr val="7C7C7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91" name="Oval 190">
                  <a:extLst>
                    <a:ext uri="{FF2B5EF4-FFF2-40B4-BE49-F238E27FC236}">
                      <a16:creationId xmlns:a16="http://schemas.microsoft.com/office/drawing/2014/main" id="{DE5FEEA2-033A-48F9-9CA3-0832CF98AB04}"/>
                    </a:ext>
                  </a:extLst>
                </p:cNvPr>
                <p:cNvSpPr/>
                <p:nvPr/>
              </p:nvSpPr>
              <p:spPr>
                <a:xfrm>
                  <a:off x="5974946" y="1932012"/>
                  <a:ext cx="3147232" cy="314723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92" name="Freeform 105">
                  <a:extLst>
                    <a:ext uri="{FF2B5EF4-FFF2-40B4-BE49-F238E27FC236}">
                      <a16:creationId xmlns:a16="http://schemas.microsoft.com/office/drawing/2014/main" id="{E863A7FA-3491-43B8-A6ED-AC0C258DE796}"/>
                    </a:ext>
                  </a:extLst>
                </p:cNvPr>
                <p:cNvSpPr/>
                <p:nvPr/>
              </p:nvSpPr>
              <p:spPr>
                <a:xfrm>
                  <a:off x="6295808" y="2256800"/>
                  <a:ext cx="2505509" cy="2183437"/>
                </a:xfrm>
                <a:custGeom>
                  <a:avLst/>
                  <a:gdLst>
                    <a:gd name="connsiteX0" fmla="*/ 12973 w 2505509"/>
                    <a:gd name="connsiteY0" fmla="*/ 1439095 h 2183437"/>
                    <a:gd name="connsiteX1" fmla="*/ 575457 w 2505509"/>
                    <a:gd name="connsiteY1" fmla="*/ 1439095 h 2183437"/>
                    <a:gd name="connsiteX2" fmla="*/ 584862 w 2505509"/>
                    <a:gd name="connsiteY2" fmla="*/ 1479903 h 2183437"/>
                    <a:gd name="connsiteX3" fmla="*/ 674784 w 2505509"/>
                    <a:gd name="connsiteY3" fmla="*/ 1666956 h 2183437"/>
                    <a:gd name="connsiteX4" fmla="*/ 749976 w 2505509"/>
                    <a:gd name="connsiteY4" fmla="*/ 1758089 h 2183437"/>
                    <a:gd name="connsiteX5" fmla="*/ 393075 w 2505509"/>
                    <a:gd name="connsiteY5" fmla="*/ 2183437 h 2183437"/>
                    <a:gd name="connsiteX6" fmla="*/ 371209 w 2505509"/>
                    <a:gd name="connsiteY6" fmla="*/ 2163564 h 2183437"/>
                    <a:gd name="connsiteX7" fmla="*/ 25749 w 2505509"/>
                    <a:gd name="connsiteY7" fmla="*/ 1522809 h 2183437"/>
                    <a:gd name="connsiteX8" fmla="*/ 233325 w 2505509"/>
                    <a:gd name="connsiteY8" fmla="*/ 536212 h 2183437"/>
                    <a:gd name="connsiteX9" fmla="*/ 669094 w 2505509"/>
                    <a:gd name="connsiteY9" fmla="*/ 878298 h 2183437"/>
                    <a:gd name="connsiteX10" fmla="*/ 608893 w 2505509"/>
                    <a:gd name="connsiteY10" fmla="*/ 989210 h 2183437"/>
                    <a:gd name="connsiteX11" fmla="*/ 552732 w 2505509"/>
                    <a:gd name="connsiteY11" fmla="*/ 1267386 h 2183437"/>
                    <a:gd name="connsiteX12" fmla="*/ 556251 w 2505509"/>
                    <a:gd name="connsiteY12" fmla="*/ 1313894 h 2183437"/>
                    <a:gd name="connsiteX13" fmla="*/ 2349 w 2505509"/>
                    <a:gd name="connsiteY13" fmla="*/ 1313894 h 2183437"/>
                    <a:gd name="connsiteX14" fmla="*/ 0 w 2505509"/>
                    <a:gd name="connsiteY14" fmla="*/ 1267386 h 2183437"/>
                    <a:gd name="connsiteX15" fmla="*/ 216450 w 2505509"/>
                    <a:gd name="connsiteY15" fmla="*/ 558779 h 2183437"/>
                    <a:gd name="connsiteX16" fmla="*/ 2118406 w 2505509"/>
                    <a:gd name="connsiteY16" fmla="*/ 333069 h 2183437"/>
                    <a:gd name="connsiteX17" fmla="*/ 2174250 w 2505509"/>
                    <a:gd name="connsiteY17" fmla="*/ 382024 h 2183437"/>
                    <a:gd name="connsiteX18" fmla="*/ 2477793 w 2505509"/>
                    <a:gd name="connsiteY18" fmla="*/ 890504 h 2183437"/>
                    <a:gd name="connsiteX19" fmla="*/ 2505509 w 2505509"/>
                    <a:gd name="connsiteY19" fmla="*/ 998296 h 2183437"/>
                    <a:gd name="connsiteX20" fmla="*/ 1926602 w 2505509"/>
                    <a:gd name="connsiteY20" fmla="*/ 991538 h 2183437"/>
                    <a:gd name="connsiteX21" fmla="*/ 1925879 w 2505509"/>
                    <a:gd name="connsiteY21" fmla="*/ 989210 h 2183437"/>
                    <a:gd name="connsiteX22" fmla="*/ 1818848 w 2505509"/>
                    <a:gd name="connsiteY22" fmla="*/ 812800 h 2183437"/>
                    <a:gd name="connsiteX23" fmla="*/ 1752898 w 2505509"/>
                    <a:gd name="connsiteY23" fmla="*/ 743625 h 2183437"/>
                    <a:gd name="connsiteX24" fmla="*/ 1065347 w 2505509"/>
                    <a:gd name="connsiteY24" fmla="*/ 17602 h 2183437"/>
                    <a:gd name="connsiteX25" fmla="*/ 1065347 w 2505509"/>
                    <a:gd name="connsiteY25" fmla="*/ 585259 h 2183437"/>
                    <a:gd name="connsiteX26" fmla="*/ 989210 w 2505509"/>
                    <a:gd name="connsiteY26" fmla="*/ 608893 h 2183437"/>
                    <a:gd name="connsiteX27" fmla="*/ 762049 w 2505509"/>
                    <a:gd name="connsiteY27" fmla="*/ 762049 h 2183437"/>
                    <a:gd name="connsiteX28" fmla="*/ 747002 w 2505509"/>
                    <a:gd name="connsiteY28" fmla="*/ 780287 h 2183437"/>
                    <a:gd name="connsiteX29" fmla="*/ 310701 w 2505509"/>
                    <a:gd name="connsiteY29" fmla="*/ 437784 h 2183437"/>
                    <a:gd name="connsiteX30" fmla="*/ 371209 w 2505509"/>
                    <a:gd name="connsiteY30" fmla="*/ 371209 h 2183437"/>
                    <a:gd name="connsiteX31" fmla="*/ 1011964 w 2505509"/>
                    <a:gd name="connsiteY31" fmla="*/ 25749 h 2183437"/>
                    <a:gd name="connsiteX32" fmla="*/ 1267386 w 2505509"/>
                    <a:gd name="connsiteY32" fmla="*/ 0 h 2183437"/>
                    <a:gd name="connsiteX33" fmla="*/ 1857980 w 2505509"/>
                    <a:gd name="connsiteY33" fmla="*/ 145729 h 2183437"/>
                    <a:gd name="connsiteX34" fmla="*/ 2024058 w 2505509"/>
                    <a:gd name="connsiteY34" fmla="*/ 250757 h 2183437"/>
                    <a:gd name="connsiteX35" fmla="*/ 1653462 w 2505509"/>
                    <a:gd name="connsiteY35" fmla="*/ 667027 h 2183437"/>
                    <a:gd name="connsiteX36" fmla="*/ 1577219 w 2505509"/>
                    <a:gd name="connsiteY36" fmla="*/ 623205 h 2183437"/>
                    <a:gd name="connsiteX37" fmla="*/ 1267386 w 2505509"/>
                    <a:gd name="connsiteY37" fmla="*/ 552732 h 2183437"/>
                    <a:gd name="connsiteX38" fmla="*/ 1190548 w 2505509"/>
                    <a:gd name="connsiteY38" fmla="*/ 560478 h 2183437"/>
                    <a:gd name="connsiteX39" fmla="*/ 1190548 w 2505509"/>
                    <a:gd name="connsiteY39" fmla="*/ 3880 h 218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05509" h="2183437">
                      <a:moveTo>
                        <a:pt x="12973" y="1439095"/>
                      </a:moveTo>
                      <a:lnTo>
                        <a:pt x="575457" y="1439095"/>
                      </a:lnTo>
                      <a:lnTo>
                        <a:pt x="584862" y="1479903"/>
                      </a:lnTo>
                      <a:cubicBezTo>
                        <a:pt x="605743" y="1547037"/>
                        <a:pt x="636256" y="1609927"/>
                        <a:pt x="674784" y="1666956"/>
                      </a:cubicBezTo>
                      <a:lnTo>
                        <a:pt x="749976" y="1758089"/>
                      </a:lnTo>
                      <a:lnTo>
                        <a:pt x="393075" y="2183437"/>
                      </a:lnTo>
                      <a:lnTo>
                        <a:pt x="371209" y="2163564"/>
                      </a:lnTo>
                      <a:cubicBezTo>
                        <a:pt x="199195" y="1991550"/>
                        <a:pt x="76397" y="1770320"/>
                        <a:pt x="25749" y="1522809"/>
                      </a:cubicBezTo>
                      <a:close/>
                      <a:moveTo>
                        <a:pt x="233325" y="536212"/>
                      </a:moveTo>
                      <a:lnTo>
                        <a:pt x="669094" y="878298"/>
                      </a:lnTo>
                      <a:lnTo>
                        <a:pt x="608893" y="989210"/>
                      </a:lnTo>
                      <a:cubicBezTo>
                        <a:pt x="572730" y="1074710"/>
                        <a:pt x="552732" y="1168713"/>
                        <a:pt x="552732" y="1267386"/>
                      </a:cubicBezTo>
                      <a:lnTo>
                        <a:pt x="556251" y="1313894"/>
                      </a:lnTo>
                      <a:lnTo>
                        <a:pt x="2349" y="1313894"/>
                      </a:lnTo>
                      <a:lnTo>
                        <a:pt x="0" y="1267386"/>
                      </a:lnTo>
                      <a:cubicBezTo>
                        <a:pt x="0" y="1004902"/>
                        <a:pt x="79795" y="761055"/>
                        <a:pt x="216450" y="558779"/>
                      </a:cubicBezTo>
                      <a:close/>
                      <a:moveTo>
                        <a:pt x="2118406" y="333069"/>
                      </a:moveTo>
                      <a:lnTo>
                        <a:pt x="2174250" y="382024"/>
                      </a:lnTo>
                      <a:cubicBezTo>
                        <a:pt x="2312337" y="523443"/>
                        <a:pt x="2417618" y="697037"/>
                        <a:pt x="2477793" y="890504"/>
                      </a:cubicBezTo>
                      <a:lnTo>
                        <a:pt x="2505509" y="998296"/>
                      </a:lnTo>
                      <a:lnTo>
                        <a:pt x="1926602" y="991538"/>
                      </a:lnTo>
                      <a:lnTo>
                        <a:pt x="1925879" y="989210"/>
                      </a:lnTo>
                      <a:cubicBezTo>
                        <a:pt x="1898757" y="925085"/>
                        <a:pt x="1862541" y="865743"/>
                        <a:pt x="1818848" y="812800"/>
                      </a:cubicBezTo>
                      <a:lnTo>
                        <a:pt x="1752898" y="743625"/>
                      </a:lnTo>
                      <a:close/>
                      <a:moveTo>
                        <a:pt x="1065347" y="17602"/>
                      </a:moveTo>
                      <a:lnTo>
                        <a:pt x="1065347" y="585259"/>
                      </a:lnTo>
                      <a:lnTo>
                        <a:pt x="989210" y="608893"/>
                      </a:lnTo>
                      <a:cubicBezTo>
                        <a:pt x="903710" y="645057"/>
                        <a:pt x="826713" y="697386"/>
                        <a:pt x="762049" y="762049"/>
                      </a:cubicBezTo>
                      <a:lnTo>
                        <a:pt x="747002" y="780287"/>
                      </a:lnTo>
                      <a:lnTo>
                        <a:pt x="310701" y="437784"/>
                      </a:lnTo>
                      <a:lnTo>
                        <a:pt x="371209" y="371209"/>
                      </a:lnTo>
                      <a:cubicBezTo>
                        <a:pt x="543223" y="199195"/>
                        <a:pt x="764452" y="76397"/>
                        <a:pt x="1011964" y="25749"/>
                      </a:cubicBezTo>
                      <a:close/>
                      <a:moveTo>
                        <a:pt x="1267386" y="0"/>
                      </a:moveTo>
                      <a:cubicBezTo>
                        <a:pt x="1480655" y="0"/>
                        <a:pt x="1681620" y="52677"/>
                        <a:pt x="1857980" y="145729"/>
                      </a:cubicBezTo>
                      <a:lnTo>
                        <a:pt x="2024058" y="250757"/>
                      </a:lnTo>
                      <a:lnTo>
                        <a:pt x="1653462" y="667027"/>
                      </a:lnTo>
                      <a:lnTo>
                        <a:pt x="1577219" y="623205"/>
                      </a:lnTo>
                      <a:cubicBezTo>
                        <a:pt x="1483490" y="578042"/>
                        <a:pt x="1378394" y="552732"/>
                        <a:pt x="1267386" y="552732"/>
                      </a:cubicBezTo>
                      <a:lnTo>
                        <a:pt x="1190548" y="560478"/>
                      </a:lnTo>
                      <a:lnTo>
                        <a:pt x="1190548" y="3880"/>
                      </a:lnTo>
                      <a:close/>
                    </a:path>
                  </a:pathLst>
                </a:custGeom>
                <a:gradFill flip="none" rotWithShape="1">
                  <a:gsLst>
                    <a:gs pos="0">
                      <a:srgbClr val="80B940"/>
                    </a:gs>
                    <a:gs pos="100000">
                      <a:srgbClr val="CCD42A"/>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93" name="Rounded Rectangle 106">
                  <a:extLst>
                    <a:ext uri="{FF2B5EF4-FFF2-40B4-BE49-F238E27FC236}">
                      <a16:creationId xmlns:a16="http://schemas.microsoft.com/office/drawing/2014/main" id="{2E4AF7BD-3CB7-46FC-82A9-0F0B16F41119}"/>
                    </a:ext>
                  </a:extLst>
                </p:cNvPr>
                <p:cNvSpPr/>
                <p:nvPr/>
              </p:nvSpPr>
              <p:spPr>
                <a:xfrm>
                  <a:off x="7498946" y="3360193"/>
                  <a:ext cx="1447800" cy="290870"/>
                </a:xfrm>
                <a:prstGeom prst="roundRect">
                  <a:avLst>
                    <a:gd name="adj" fmla="val 50000"/>
                  </a:avLst>
                </a:prstGeom>
                <a:solidFill>
                  <a:srgbClr val="505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94" name="Oval 193">
                  <a:extLst>
                    <a:ext uri="{FF2B5EF4-FFF2-40B4-BE49-F238E27FC236}">
                      <a16:creationId xmlns:a16="http://schemas.microsoft.com/office/drawing/2014/main" id="{4EC832A2-E203-42C6-8B56-6DB819914207}"/>
                    </a:ext>
                  </a:extLst>
                </p:cNvPr>
                <p:cNvSpPr/>
                <p:nvPr/>
              </p:nvSpPr>
              <p:spPr>
                <a:xfrm>
                  <a:off x="7294564" y="3236912"/>
                  <a:ext cx="546099" cy="546099"/>
                </a:xfrm>
                <a:prstGeom prst="ellipse">
                  <a:avLst/>
                </a:prstGeom>
                <a:solidFill>
                  <a:srgbClr val="505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grpSp>
          <p:grpSp>
            <p:nvGrpSpPr>
              <p:cNvPr id="167" name="Group 166">
                <a:extLst>
                  <a:ext uri="{FF2B5EF4-FFF2-40B4-BE49-F238E27FC236}">
                    <a16:creationId xmlns:a16="http://schemas.microsoft.com/office/drawing/2014/main" id="{71682223-73B5-4A72-9718-2419F216D4AE}"/>
                  </a:ext>
                </a:extLst>
              </p:cNvPr>
              <p:cNvGrpSpPr/>
              <p:nvPr/>
            </p:nvGrpSpPr>
            <p:grpSpPr>
              <a:xfrm>
                <a:off x="11199032" y="3710619"/>
                <a:ext cx="626705" cy="522059"/>
                <a:chOff x="11344929" y="5529863"/>
                <a:chExt cx="861555" cy="717694"/>
              </a:xfrm>
            </p:grpSpPr>
            <p:sp>
              <p:nvSpPr>
                <p:cNvPr id="173" name="Rectangle 172">
                  <a:extLst>
                    <a:ext uri="{FF2B5EF4-FFF2-40B4-BE49-F238E27FC236}">
                      <a16:creationId xmlns:a16="http://schemas.microsoft.com/office/drawing/2014/main" id="{F8DF5EEE-9386-46B4-A0AA-11A0F3372192}"/>
                    </a:ext>
                  </a:extLst>
                </p:cNvPr>
                <p:cNvSpPr/>
                <p:nvPr/>
              </p:nvSpPr>
              <p:spPr bwMode="auto">
                <a:xfrm rot="19233811" flipH="1">
                  <a:off x="11570268" y="5946488"/>
                  <a:ext cx="104540" cy="19865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a:gradFill>
                      <a:gsLst>
                        <a:gs pos="0">
                          <a:srgbClr val="FFFFFF"/>
                        </a:gs>
                        <a:gs pos="100000">
                          <a:srgbClr val="FFFFFF"/>
                        </a:gs>
                      </a:gsLst>
                      <a:lin ang="5400000" scaled="0"/>
                    </a:gradFill>
                    <a:ea typeface="Segoe UI" pitchFamily="34" charset="0"/>
                    <a:cs typeface="Segoe UI" pitchFamily="34" charset="0"/>
                  </a:endParaRPr>
                </a:p>
              </p:txBody>
            </p:sp>
            <p:sp>
              <p:nvSpPr>
                <p:cNvPr id="174" name="Rectangle 21">
                  <a:extLst>
                    <a:ext uri="{FF2B5EF4-FFF2-40B4-BE49-F238E27FC236}">
                      <a16:creationId xmlns:a16="http://schemas.microsoft.com/office/drawing/2014/main" id="{B4BD4187-9F37-4AFC-89AB-6D55BBE11DCB}"/>
                    </a:ext>
                  </a:extLst>
                </p:cNvPr>
                <p:cNvSpPr/>
                <p:nvPr/>
              </p:nvSpPr>
              <p:spPr bwMode="auto">
                <a:xfrm rot="1663182" flipH="1">
                  <a:off x="11586161" y="5595771"/>
                  <a:ext cx="111520" cy="300929"/>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a:gradFill>
                      <a:gsLst>
                        <a:gs pos="0">
                          <a:srgbClr val="FFFFFF"/>
                        </a:gs>
                        <a:gs pos="100000">
                          <a:srgbClr val="FFFFFF"/>
                        </a:gs>
                      </a:gsLst>
                      <a:lin ang="5400000" scaled="0"/>
                    </a:gradFill>
                    <a:ea typeface="Segoe UI" pitchFamily="34" charset="0"/>
                    <a:cs typeface="Segoe UI" pitchFamily="34" charset="0"/>
                  </a:endParaRPr>
                </a:p>
              </p:txBody>
            </p:sp>
            <p:sp>
              <p:nvSpPr>
                <p:cNvPr id="175" name="Rectangle 29">
                  <a:extLst>
                    <a:ext uri="{FF2B5EF4-FFF2-40B4-BE49-F238E27FC236}">
                      <a16:creationId xmlns:a16="http://schemas.microsoft.com/office/drawing/2014/main" id="{E309036A-BB0C-4CDE-B605-1A14BD7B175B}"/>
                    </a:ext>
                  </a:extLst>
                </p:cNvPr>
                <p:cNvSpPr/>
                <p:nvPr/>
              </p:nvSpPr>
              <p:spPr bwMode="auto">
                <a:xfrm rot="6300000" flipH="1">
                  <a:off x="11866524" y="5509806"/>
                  <a:ext cx="86137" cy="289362"/>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a:gradFill>
                      <a:gsLst>
                        <a:gs pos="0">
                          <a:srgbClr val="FFFFFF"/>
                        </a:gs>
                        <a:gs pos="100000">
                          <a:srgbClr val="FFFFFF"/>
                        </a:gs>
                      </a:gsLst>
                      <a:lin ang="5400000" scaled="0"/>
                    </a:gradFill>
                    <a:ea typeface="Segoe UI" pitchFamily="34" charset="0"/>
                    <a:cs typeface="Segoe UI" pitchFamily="34" charset="0"/>
                  </a:endParaRPr>
                </a:p>
              </p:txBody>
            </p:sp>
            <p:sp>
              <p:nvSpPr>
                <p:cNvPr id="176" name="Oval 175">
                  <a:extLst>
                    <a:ext uri="{FF2B5EF4-FFF2-40B4-BE49-F238E27FC236}">
                      <a16:creationId xmlns:a16="http://schemas.microsoft.com/office/drawing/2014/main" id="{FA164F02-4CE9-4AD6-A94E-6960FE67C7BF}"/>
                    </a:ext>
                  </a:extLst>
                </p:cNvPr>
                <p:cNvSpPr/>
                <p:nvPr/>
              </p:nvSpPr>
              <p:spPr bwMode="auto">
                <a:xfrm flipH="1">
                  <a:off x="11468882" y="5842686"/>
                  <a:ext cx="167433" cy="170342"/>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a:gradFill>
                      <a:gsLst>
                        <a:gs pos="0">
                          <a:srgbClr val="FFFFFF"/>
                        </a:gs>
                        <a:gs pos="100000">
                          <a:srgbClr val="FFFFFF"/>
                        </a:gs>
                      </a:gsLst>
                      <a:lin ang="5400000" scaled="0"/>
                    </a:gradFill>
                    <a:ea typeface="Segoe UI" pitchFamily="34" charset="0"/>
                    <a:cs typeface="Segoe UI" pitchFamily="34" charset="0"/>
                  </a:endParaRPr>
                </a:p>
              </p:txBody>
            </p:sp>
            <p:sp>
              <p:nvSpPr>
                <p:cNvPr id="177" name="Oval 176">
                  <a:extLst>
                    <a:ext uri="{FF2B5EF4-FFF2-40B4-BE49-F238E27FC236}">
                      <a16:creationId xmlns:a16="http://schemas.microsoft.com/office/drawing/2014/main" id="{DCED6FD3-4323-420F-8F01-D62ECBBCE4E7}"/>
                    </a:ext>
                  </a:extLst>
                </p:cNvPr>
                <p:cNvSpPr/>
                <p:nvPr/>
              </p:nvSpPr>
              <p:spPr bwMode="auto">
                <a:xfrm flipH="1">
                  <a:off x="11652699" y="5529863"/>
                  <a:ext cx="147897" cy="150464"/>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a:gradFill>
                      <a:gsLst>
                        <a:gs pos="0">
                          <a:srgbClr val="FFFFFF"/>
                        </a:gs>
                        <a:gs pos="100000">
                          <a:srgbClr val="FFFFFF"/>
                        </a:gs>
                      </a:gsLst>
                      <a:lin ang="5400000" scaled="0"/>
                    </a:gradFill>
                    <a:ea typeface="Segoe UI" pitchFamily="34" charset="0"/>
                    <a:cs typeface="Segoe UI" pitchFamily="34" charset="0"/>
                  </a:endParaRPr>
                </a:p>
              </p:txBody>
            </p:sp>
            <p:grpSp>
              <p:nvGrpSpPr>
                <p:cNvPr id="178" name="Group 177">
                  <a:extLst>
                    <a:ext uri="{FF2B5EF4-FFF2-40B4-BE49-F238E27FC236}">
                      <a16:creationId xmlns:a16="http://schemas.microsoft.com/office/drawing/2014/main" id="{2ED454D0-91D0-430F-B543-5AD0D2375511}"/>
                    </a:ext>
                  </a:extLst>
                </p:cNvPr>
                <p:cNvGrpSpPr/>
                <p:nvPr/>
              </p:nvGrpSpPr>
              <p:grpSpPr>
                <a:xfrm>
                  <a:off x="12049484" y="5746165"/>
                  <a:ext cx="157000" cy="282837"/>
                  <a:chOff x="12049484" y="5746165"/>
                  <a:chExt cx="157000" cy="282837"/>
                </a:xfrm>
              </p:grpSpPr>
              <p:sp>
                <p:nvSpPr>
                  <p:cNvPr id="182" name="Rectangle 181">
                    <a:extLst>
                      <a:ext uri="{FF2B5EF4-FFF2-40B4-BE49-F238E27FC236}">
                        <a16:creationId xmlns:a16="http://schemas.microsoft.com/office/drawing/2014/main" id="{2C118E3B-5359-4944-95AC-FEB1EFBA1987}"/>
                      </a:ext>
                    </a:extLst>
                  </p:cNvPr>
                  <p:cNvSpPr/>
                  <p:nvPr/>
                </p:nvSpPr>
                <p:spPr bwMode="auto">
                  <a:xfrm rot="9981386" flipH="1">
                    <a:off x="12060583" y="5746165"/>
                    <a:ext cx="55868" cy="1021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a:gradFill>
                        <a:gsLst>
                          <a:gs pos="0">
                            <a:srgbClr val="FFFFFF"/>
                          </a:gs>
                          <a:gs pos="100000">
                            <a:srgbClr val="FFFFFF"/>
                          </a:gs>
                        </a:gsLst>
                        <a:lin ang="5400000" scaled="0"/>
                      </a:gradFill>
                      <a:ea typeface="Segoe UI" pitchFamily="34" charset="0"/>
                      <a:cs typeface="Segoe UI" pitchFamily="34" charset="0"/>
                    </a:endParaRPr>
                  </a:p>
                </p:txBody>
              </p:sp>
              <p:sp>
                <p:nvSpPr>
                  <p:cNvPr id="183" name="Oval 182">
                    <a:extLst>
                      <a:ext uri="{FF2B5EF4-FFF2-40B4-BE49-F238E27FC236}">
                        <a16:creationId xmlns:a16="http://schemas.microsoft.com/office/drawing/2014/main" id="{6A60120A-4609-418E-B6B3-142C3E7E3E7C}"/>
                      </a:ext>
                    </a:extLst>
                  </p:cNvPr>
                  <p:cNvSpPr/>
                  <p:nvPr/>
                </p:nvSpPr>
                <p:spPr bwMode="auto">
                  <a:xfrm rot="9918825" flipH="1">
                    <a:off x="12073494" y="5834755"/>
                    <a:ext cx="64088" cy="65201"/>
                  </a:xfrm>
                  <a:prstGeom prst="ellipse">
                    <a:avLst/>
                  </a:prstGeom>
                  <a:solidFill>
                    <a:schemeClr val="tx1">
                      <a:lumMod val="50000"/>
                    </a:schemeClr>
                  </a:solidFill>
                  <a:ln>
                    <a:solidFill>
                      <a:schemeClr val="bg2">
                        <a:lumMod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a:gradFill>
                        <a:gsLst>
                          <a:gs pos="0">
                            <a:srgbClr val="FFFFFF"/>
                          </a:gs>
                          <a:gs pos="100000">
                            <a:srgbClr val="FFFFFF"/>
                          </a:gs>
                        </a:gsLst>
                        <a:lin ang="5400000" scaled="0"/>
                      </a:gradFill>
                      <a:ea typeface="Segoe UI" pitchFamily="34" charset="0"/>
                      <a:cs typeface="Segoe UI" pitchFamily="34" charset="0"/>
                    </a:endParaRPr>
                  </a:p>
                </p:txBody>
              </p:sp>
              <p:grpSp>
                <p:nvGrpSpPr>
                  <p:cNvPr id="184" name="Group 183">
                    <a:extLst>
                      <a:ext uri="{FF2B5EF4-FFF2-40B4-BE49-F238E27FC236}">
                        <a16:creationId xmlns:a16="http://schemas.microsoft.com/office/drawing/2014/main" id="{5B0604B9-8FEF-4544-B83E-B5D7CFB58047}"/>
                      </a:ext>
                    </a:extLst>
                  </p:cNvPr>
                  <p:cNvGrpSpPr/>
                  <p:nvPr/>
                </p:nvGrpSpPr>
                <p:grpSpPr>
                  <a:xfrm rot="20781386">
                    <a:off x="12049484" y="5867299"/>
                    <a:ext cx="57287" cy="161703"/>
                    <a:chOff x="5436091" y="1788525"/>
                    <a:chExt cx="99173" cy="275154"/>
                  </a:xfrm>
                  <a:solidFill>
                    <a:srgbClr val="777777"/>
                  </a:solidFill>
                </p:grpSpPr>
                <p:sp>
                  <p:nvSpPr>
                    <p:cNvPr id="188" name="Rectangle 187">
                      <a:extLst>
                        <a:ext uri="{FF2B5EF4-FFF2-40B4-BE49-F238E27FC236}">
                          <a16:creationId xmlns:a16="http://schemas.microsoft.com/office/drawing/2014/main" id="{1E801360-B645-4363-BC17-E5AD0CD90A00}"/>
                        </a:ext>
                      </a:extLst>
                    </p:cNvPr>
                    <p:cNvSpPr/>
                    <p:nvPr/>
                  </p:nvSpPr>
                  <p:spPr bwMode="auto">
                    <a:xfrm rot="13260000" flipH="1">
                      <a:off x="5464045" y="1788525"/>
                      <a:ext cx="45719" cy="137160"/>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a:gradFill>
                          <a:gsLst>
                            <a:gs pos="0">
                              <a:srgbClr val="FFFFFF"/>
                            </a:gs>
                            <a:gs pos="100000">
                              <a:srgbClr val="FFFFFF"/>
                            </a:gs>
                          </a:gsLst>
                          <a:lin ang="5400000" scaled="0"/>
                        </a:gradFill>
                        <a:ea typeface="Segoe UI" pitchFamily="34" charset="0"/>
                        <a:cs typeface="Segoe UI" pitchFamily="34" charset="0"/>
                      </a:endParaRPr>
                    </a:p>
                  </p:txBody>
                </p:sp>
                <p:sp>
                  <p:nvSpPr>
                    <p:cNvPr id="189" name="Diagonal Stripe 188">
                      <a:extLst>
                        <a:ext uri="{FF2B5EF4-FFF2-40B4-BE49-F238E27FC236}">
                          <a16:creationId xmlns:a16="http://schemas.microsoft.com/office/drawing/2014/main" id="{4B184595-F13D-41F1-8C52-262FE48EF3C0}"/>
                        </a:ext>
                      </a:extLst>
                    </p:cNvPr>
                    <p:cNvSpPr/>
                    <p:nvPr/>
                  </p:nvSpPr>
                  <p:spPr bwMode="auto">
                    <a:xfrm rot="19432650">
                      <a:off x="5436091" y="1880799"/>
                      <a:ext cx="99173" cy="182880"/>
                    </a:xfrm>
                    <a:prstGeom prst="diagStrip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85" name="Group 184">
                    <a:extLst>
                      <a:ext uri="{FF2B5EF4-FFF2-40B4-BE49-F238E27FC236}">
                        <a16:creationId xmlns:a16="http://schemas.microsoft.com/office/drawing/2014/main" id="{CB58A25C-75B7-473E-94F4-63A0B8CAF10D}"/>
                      </a:ext>
                    </a:extLst>
                  </p:cNvPr>
                  <p:cNvGrpSpPr/>
                  <p:nvPr/>
                </p:nvGrpSpPr>
                <p:grpSpPr>
                  <a:xfrm rot="20781386" flipH="1">
                    <a:off x="12149197" y="5843095"/>
                    <a:ext cx="57287" cy="161703"/>
                    <a:chOff x="5416673" y="1788525"/>
                    <a:chExt cx="99173" cy="275154"/>
                  </a:xfrm>
                  <a:solidFill>
                    <a:srgbClr val="777777"/>
                  </a:solidFill>
                </p:grpSpPr>
                <p:sp>
                  <p:nvSpPr>
                    <p:cNvPr id="186" name="Rectangle 185">
                      <a:extLst>
                        <a:ext uri="{FF2B5EF4-FFF2-40B4-BE49-F238E27FC236}">
                          <a16:creationId xmlns:a16="http://schemas.microsoft.com/office/drawing/2014/main" id="{89E5FE8E-CCA0-4007-843C-C9A5765F7224}"/>
                        </a:ext>
                      </a:extLst>
                    </p:cNvPr>
                    <p:cNvSpPr/>
                    <p:nvPr/>
                  </p:nvSpPr>
                  <p:spPr bwMode="auto">
                    <a:xfrm rot="13260000" flipH="1">
                      <a:off x="5464045" y="1788525"/>
                      <a:ext cx="45719" cy="137160"/>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a:gradFill>
                          <a:gsLst>
                            <a:gs pos="0">
                              <a:srgbClr val="FFFFFF"/>
                            </a:gs>
                            <a:gs pos="100000">
                              <a:srgbClr val="FFFFFF"/>
                            </a:gs>
                          </a:gsLst>
                          <a:lin ang="5400000" scaled="0"/>
                        </a:gradFill>
                        <a:ea typeface="Segoe UI" pitchFamily="34" charset="0"/>
                        <a:cs typeface="Segoe UI" pitchFamily="34" charset="0"/>
                      </a:endParaRPr>
                    </a:p>
                  </p:txBody>
                </p:sp>
                <p:sp>
                  <p:nvSpPr>
                    <p:cNvPr id="187" name="Diagonal Stripe 186">
                      <a:extLst>
                        <a:ext uri="{FF2B5EF4-FFF2-40B4-BE49-F238E27FC236}">
                          <a16:creationId xmlns:a16="http://schemas.microsoft.com/office/drawing/2014/main" id="{455FD509-E8E4-46D9-A3ED-EAD09B8D2101}"/>
                        </a:ext>
                      </a:extLst>
                    </p:cNvPr>
                    <p:cNvSpPr/>
                    <p:nvPr/>
                  </p:nvSpPr>
                  <p:spPr bwMode="auto">
                    <a:xfrm rot="19432650">
                      <a:off x="5416673" y="1880799"/>
                      <a:ext cx="99173" cy="182880"/>
                    </a:xfrm>
                    <a:prstGeom prst="diagStrip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79" name="Rounded Rectangle 115">
                  <a:extLst>
                    <a:ext uri="{FF2B5EF4-FFF2-40B4-BE49-F238E27FC236}">
                      <a16:creationId xmlns:a16="http://schemas.microsoft.com/office/drawing/2014/main" id="{3CC2F4C2-25B0-4736-B156-2073949D3ECD}"/>
                    </a:ext>
                  </a:extLst>
                </p:cNvPr>
                <p:cNvSpPr/>
                <p:nvPr/>
              </p:nvSpPr>
              <p:spPr bwMode="auto">
                <a:xfrm flipH="1">
                  <a:off x="11399950" y="6081169"/>
                  <a:ext cx="488585" cy="156734"/>
                </a:xfrm>
                <a:prstGeom prst="roundRect">
                  <a:avLst/>
                </a:prstGeom>
                <a:solidFill>
                  <a:srgbClr val="AFBA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a:gradFill>
                      <a:gsLst>
                        <a:gs pos="0">
                          <a:srgbClr val="FFFFFF"/>
                        </a:gs>
                        <a:gs pos="100000">
                          <a:srgbClr val="FFFFFF"/>
                        </a:gs>
                      </a:gsLst>
                      <a:lin ang="5400000" scaled="0"/>
                    </a:gradFill>
                    <a:ea typeface="Segoe UI" pitchFamily="34" charset="0"/>
                    <a:cs typeface="Segoe UI" pitchFamily="34" charset="0"/>
                  </a:endParaRPr>
                </a:p>
              </p:txBody>
            </p:sp>
            <p:sp>
              <p:nvSpPr>
                <p:cNvPr id="180" name="Rounded Rectangle 116">
                  <a:extLst>
                    <a:ext uri="{FF2B5EF4-FFF2-40B4-BE49-F238E27FC236}">
                      <a16:creationId xmlns:a16="http://schemas.microsoft.com/office/drawing/2014/main" id="{1A3214D0-7E59-44A9-A345-4578B8C6F186}"/>
                    </a:ext>
                  </a:extLst>
                </p:cNvPr>
                <p:cNvSpPr/>
                <p:nvPr/>
              </p:nvSpPr>
              <p:spPr bwMode="auto">
                <a:xfrm flipH="1">
                  <a:off x="11344929" y="6159537"/>
                  <a:ext cx="598627" cy="88020"/>
                </a:xfrm>
                <a:prstGeom prst="roundRect">
                  <a:avLst/>
                </a:prstGeom>
                <a:solidFill>
                  <a:srgbClr val="77777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a:gradFill>
                      <a:gsLst>
                        <a:gs pos="0">
                          <a:srgbClr val="FFFFFF"/>
                        </a:gs>
                        <a:gs pos="100000">
                          <a:srgbClr val="FFFFFF"/>
                        </a:gs>
                      </a:gsLst>
                      <a:lin ang="5400000" scaled="0"/>
                    </a:gradFill>
                    <a:ea typeface="Segoe UI" pitchFamily="34" charset="0"/>
                    <a:cs typeface="Segoe UI" pitchFamily="34" charset="0"/>
                  </a:endParaRPr>
                </a:p>
              </p:txBody>
            </p:sp>
            <p:sp>
              <p:nvSpPr>
                <p:cNvPr id="181" name="Oval 180">
                  <a:extLst>
                    <a:ext uri="{FF2B5EF4-FFF2-40B4-BE49-F238E27FC236}">
                      <a16:creationId xmlns:a16="http://schemas.microsoft.com/office/drawing/2014/main" id="{62E2CD6D-DC60-4486-B7F1-2807586FC7C0}"/>
                    </a:ext>
                  </a:extLst>
                </p:cNvPr>
                <p:cNvSpPr/>
                <p:nvPr/>
              </p:nvSpPr>
              <p:spPr bwMode="auto">
                <a:xfrm flipH="1">
                  <a:off x="12007604" y="5655852"/>
                  <a:ext cx="110923" cy="112848"/>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8" name="Group 167">
                <a:extLst>
                  <a:ext uri="{FF2B5EF4-FFF2-40B4-BE49-F238E27FC236}">
                    <a16:creationId xmlns:a16="http://schemas.microsoft.com/office/drawing/2014/main" id="{6AC3B578-691C-46ED-980C-9BCBE814E6C7}"/>
                  </a:ext>
                </a:extLst>
              </p:cNvPr>
              <p:cNvGrpSpPr/>
              <p:nvPr/>
            </p:nvGrpSpPr>
            <p:grpSpPr>
              <a:xfrm>
                <a:off x="10776773" y="3978806"/>
                <a:ext cx="581277" cy="521907"/>
                <a:chOff x="-2759707" y="1099472"/>
                <a:chExt cx="7926138" cy="6799719"/>
              </a:xfrm>
            </p:grpSpPr>
            <p:sp>
              <p:nvSpPr>
                <p:cNvPr id="169" name="Rectangle 317">
                  <a:extLst>
                    <a:ext uri="{FF2B5EF4-FFF2-40B4-BE49-F238E27FC236}">
                      <a16:creationId xmlns:a16="http://schemas.microsoft.com/office/drawing/2014/main" id="{61D337B8-E923-493E-9876-A78901743F8E}"/>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0" name="Rounded Rectangle 128">
                  <a:extLst>
                    <a:ext uri="{FF2B5EF4-FFF2-40B4-BE49-F238E27FC236}">
                      <a16:creationId xmlns:a16="http://schemas.microsoft.com/office/drawing/2014/main" id="{9ED46A65-4680-45E0-BE7A-19E8F6B06E45}"/>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1" name="Rectangle 170">
                  <a:extLst>
                    <a:ext uri="{FF2B5EF4-FFF2-40B4-BE49-F238E27FC236}">
                      <a16:creationId xmlns:a16="http://schemas.microsoft.com/office/drawing/2014/main" id="{8A0718FD-D622-4EF1-946E-DD451CB72EB4}"/>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2" name="Rectangle 171">
                  <a:extLst>
                    <a:ext uri="{FF2B5EF4-FFF2-40B4-BE49-F238E27FC236}">
                      <a16:creationId xmlns:a16="http://schemas.microsoft.com/office/drawing/2014/main" id="{995658FA-B457-40F5-A65B-5B5531BFD4D8}"/>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221" name="Group 220">
            <a:extLst>
              <a:ext uri="{FF2B5EF4-FFF2-40B4-BE49-F238E27FC236}">
                <a16:creationId xmlns:a16="http://schemas.microsoft.com/office/drawing/2014/main" id="{4E94BA72-4FB3-4264-8109-37C9406120E3}"/>
              </a:ext>
            </a:extLst>
          </p:cNvPr>
          <p:cNvGrpSpPr/>
          <p:nvPr userDrawn="1"/>
        </p:nvGrpSpPr>
        <p:grpSpPr>
          <a:xfrm>
            <a:off x="68730" y="4747625"/>
            <a:ext cx="1426688" cy="916768"/>
            <a:chOff x="65242" y="4000957"/>
            <a:chExt cx="1426688" cy="916768"/>
          </a:xfrm>
        </p:grpSpPr>
        <p:sp>
          <p:nvSpPr>
            <p:cNvPr id="222" name="TextBox 221">
              <a:extLst>
                <a:ext uri="{FF2B5EF4-FFF2-40B4-BE49-F238E27FC236}">
                  <a16:creationId xmlns:a16="http://schemas.microsoft.com/office/drawing/2014/main" id="{F8E0AB69-DB21-435C-8E39-137A37106972}"/>
                </a:ext>
              </a:extLst>
            </p:cNvPr>
            <p:cNvSpPr txBox="1"/>
            <p:nvPr/>
          </p:nvSpPr>
          <p:spPr>
            <a:xfrm>
              <a:off x="65242" y="4401622"/>
              <a:ext cx="1426688" cy="51610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dirty="0"/>
                <a:t>BUSINESS / CUSTOM APPS</a:t>
              </a:r>
            </a:p>
            <a:p>
              <a:r>
                <a:rPr lang="en-US" sz="900" dirty="0"/>
                <a:t>(STRUCTURED)</a:t>
              </a:r>
            </a:p>
          </p:txBody>
        </p:sp>
        <p:grpSp>
          <p:nvGrpSpPr>
            <p:cNvPr id="223" name="Group 222">
              <a:extLst>
                <a:ext uri="{FF2B5EF4-FFF2-40B4-BE49-F238E27FC236}">
                  <a16:creationId xmlns:a16="http://schemas.microsoft.com/office/drawing/2014/main" id="{99B4FD6F-66E4-4525-905A-002C419CBF85}"/>
                </a:ext>
              </a:extLst>
            </p:cNvPr>
            <p:cNvGrpSpPr/>
            <p:nvPr/>
          </p:nvGrpSpPr>
          <p:grpSpPr>
            <a:xfrm>
              <a:off x="244675" y="4000957"/>
              <a:ext cx="1067822" cy="398972"/>
              <a:chOff x="94228" y="4054674"/>
              <a:chExt cx="1327848" cy="496126"/>
            </a:xfrm>
          </p:grpSpPr>
          <p:grpSp>
            <p:nvGrpSpPr>
              <p:cNvPr id="224" name="Group 223">
                <a:extLst>
                  <a:ext uri="{FF2B5EF4-FFF2-40B4-BE49-F238E27FC236}">
                    <a16:creationId xmlns:a16="http://schemas.microsoft.com/office/drawing/2014/main" id="{4E2E9BD6-4FF4-4BAD-8601-08033BAA95E3}"/>
                  </a:ext>
                </a:extLst>
              </p:cNvPr>
              <p:cNvGrpSpPr/>
              <p:nvPr/>
            </p:nvGrpSpPr>
            <p:grpSpPr>
              <a:xfrm>
                <a:off x="94228" y="4054674"/>
                <a:ext cx="565043" cy="490322"/>
                <a:chOff x="582887" y="2608468"/>
                <a:chExt cx="565043" cy="490322"/>
              </a:xfrm>
            </p:grpSpPr>
            <p:grpSp>
              <p:nvGrpSpPr>
                <p:cNvPr id="275" name="Group 274">
                  <a:extLst>
                    <a:ext uri="{FF2B5EF4-FFF2-40B4-BE49-F238E27FC236}">
                      <a16:creationId xmlns:a16="http://schemas.microsoft.com/office/drawing/2014/main" id="{2DA2EADE-4AD6-47BC-89A2-03CA79A2BDF3}"/>
                    </a:ext>
                  </a:extLst>
                </p:cNvPr>
                <p:cNvGrpSpPr/>
                <p:nvPr/>
              </p:nvGrpSpPr>
              <p:grpSpPr>
                <a:xfrm>
                  <a:off x="582887" y="2608468"/>
                  <a:ext cx="565043" cy="490322"/>
                  <a:chOff x="-2759707" y="1099472"/>
                  <a:chExt cx="7926138" cy="6799719"/>
                </a:xfrm>
              </p:grpSpPr>
              <p:sp>
                <p:nvSpPr>
                  <p:cNvPr id="280" name="Rectangle 317">
                    <a:extLst>
                      <a:ext uri="{FF2B5EF4-FFF2-40B4-BE49-F238E27FC236}">
                        <a16:creationId xmlns:a16="http://schemas.microsoft.com/office/drawing/2014/main" id="{189A2071-15DC-4228-AB3D-6E2AE963A073}"/>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1" name="Rounded Rectangle 439">
                    <a:extLst>
                      <a:ext uri="{FF2B5EF4-FFF2-40B4-BE49-F238E27FC236}">
                        <a16:creationId xmlns:a16="http://schemas.microsoft.com/office/drawing/2014/main" id="{A592A41A-B947-4D53-80DF-B5E910DB2CB1}"/>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2" name="Rectangle 281">
                    <a:extLst>
                      <a:ext uri="{FF2B5EF4-FFF2-40B4-BE49-F238E27FC236}">
                        <a16:creationId xmlns:a16="http://schemas.microsoft.com/office/drawing/2014/main" id="{54FD4F11-3334-40D1-BEB9-FDE8AE8FFD17}"/>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094A8FCD-CF92-4D1D-B254-6AB39229DC2F}"/>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76" name="Freeform 5">
                  <a:extLst>
                    <a:ext uri="{FF2B5EF4-FFF2-40B4-BE49-F238E27FC236}">
                      <a16:creationId xmlns:a16="http://schemas.microsoft.com/office/drawing/2014/main" id="{A40ACC27-376D-4601-9210-4B94E5408DD6}"/>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7" name="Rectangle 6">
                  <a:extLst>
                    <a:ext uri="{FF2B5EF4-FFF2-40B4-BE49-F238E27FC236}">
                      <a16:creationId xmlns:a16="http://schemas.microsoft.com/office/drawing/2014/main" id="{A8448156-E66F-48D5-9825-7E1B7BA24221}"/>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8" name="Rectangle 7">
                  <a:extLst>
                    <a:ext uri="{FF2B5EF4-FFF2-40B4-BE49-F238E27FC236}">
                      <a16:creationId xmlns:a16="http://schemas.microsoft.com/office/drawing/2014/main" id="{B1668903-9970-40D1-90CC-A855B5700BC8}"/>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9" name="Rectangle 8">
                  <a:extLst>
                    <a:ext uri="{FF2B5EF4-FFF2-40B4-BE49-F238E27FC236}">
                      <a16:creationId xmlns:a16="http://schemas.microsoft.com/office/drawing/2014/main" id="{5F074DEA-976C-4E4D-91C2-ADC32F96E340}"/>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225" name="Group 224">
                <a:extLst>
                  <a:ext uri="{FF2B5EF4-FFF2-40B4-BE49-F238E27FC236}">
                    <a16:creationId xmlns:a16="http://schemas.microsoft.com/office/drawing/2014/main" id="{24096A9D-14D3-40B8-A1C5-521A4D86BA53}"/>
                  </a:ext>
                </a:extLst>
              </p:cNvPr>
              <p:cNvGrpSpPr/>
              <p:nvPr/>
            </p:nvGrpSpPr>
            <p:grpSpPr>
              <a:xfrm>
                <a:off x="833546" y="4054674"/>
                <a:ext cx="588530" cy="496126"/>
                <a:chOff x="493618" y="3055549"/>
                <a:chExt cx="716256" cy="603797"/>
              </a:xfrm>
            </p:grpSpPr>
            <p:grpSp>
              <p:nvGrpSpPr>
                <p:cNvPr id="226" name="Group 225">
                  <a:extLst>
                    <a:ext uri="{FF2B5EF4-FFF2-40B4-BE49-F238E27FC236}">
                      <a16:creationId xmlns:a16="http://schemas.microsoft.com/office/drawing/2014/main" id="{8366F608-F84B-49F4-A8FF-5D0CF10580E0}"/>
                    </a:ext>
                  </a:extLst>
                </p:cNvPr>
                <p:cNvGrpSpPr/>
                <p:nvPr/>
              </p:nvGrpSpPr>
              <p:grpSpPr>
                <a:xfrm>
                  <a:off x="796699" y="3403695"/>
                  <a:ext cx="413175" cy="253655"/>
                  <a:chOff x="-655566" y="3895060"/>
                  <a:chExt cx="761727" cy="430956"/>
                </a:xfrm>
              </p:grpSpPr>
              <p:grpSp>
                <p:nvGrpSpPr>
                  <p:cNvPr id="259" name="Group 258">
                    <a:extLst>
                      <a:ext uri="{FF2B5EF4-FFF2-40B4-BE49-F238E27FC236}">
                        <a16:creationId xmlns:a16="http://schemas.microsoft.com/office/drawing/2014/main" id="{758A0E01-1F14-44E3-8A4A-3DBF7AC1CE59}"/>
                      </a:ext>
                    </a:extLst>
                  </p:cNvPr>
                  <p:cNvGrpSpPr/>
                  <p:nvPr/>
                </p:nvGrpSpPr>
                <p:grpSpPr>
                  <a:xfrm>
                    <a:off x="-655566" y="3895060"/>
                    <a:ext cx="761727" cy="430956"/>
                    <a:chOff x="10867216" y="6204939"/>
                    <a:chExt cx="791499" cy="447800"/>
                  </a:xfrm>
                </p:grpSpPr>
                <p:sp>
                  <p:nvSpPr>
                    <p:cNvPr id="268" name="Round Same Side Corner Rectangle 206">
                      <a:extLst>
                        <a:ext uri="{FF2B5EF4-FFF2-40B4-BE49-F238E27FC236}">
                          <a16:creationId xmlns:a16="http://schemas.microsoft.com/office/drawing/2014/main" id="{AAC746E9-77D1-4E79-A795-0E1A4A577F59}"/>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69" name="Group 268">
                      <a:extLst>
                        <a:ext uri="{FF2B5EF4-FFF2-40B4-BE49-F238E27FC236}">
                          <a16:creationId xmlns:a16="http://schemas.microsoft.com/office/drawing/2014/main" id="{8062CA6A-A309-4518-820C-887C5363B6DC}"/>
                        </a:ext>
                      </a:extLst>
                    </p:cNvPr>
                    <p:cNvGrpSpPr/>
                    <p:nvPr/>
                  </p:nvGrpSpPr>
                  <p:grpSpPr>
                    <a:xfrm>
                      <a:off x="10924674" y="6204939"/>
                      <a:ext cx="676584" cy="420187"/>
                      <a:chOff x="10924674" y="6204939"/>
                      <a:chExt cx="676584" cy="420187"/>
                    </a:xfrm>
                  </p:grpSpPr>
                  <p:grpSp>
                    <p:nvGrpSpPr>
                      <p:cNvPr id="271" name="Group 270">
                        <a:extLst>
                          <a:ext uri="{FF2B5EF4-FFF2-40B4-BE49-F238E27FC236}">
                            <a16:creationId xmlns:a16="http://schemas.microsoft.com/office/drawing/2014/main" id="{35B3EB0E-DF51-4CF6-AB2D-E0AEB236B0C3}"/>
                          </a:ext>
                        </a:extLst>
                      </p:cNvPr>
                      <p:cNvGrpSpPr/>
                      <p:nvPr/>
                    </p:nvGrpSpPr>
                    <p:grpSpPr>
                      <a:xfrm>
                        <a:off x="10924674" y="6204939"/>
                        <a:ext cx="676584" cy="406447"/>
                        <a:chOff x="15402433" y="3770727"/>
                        <a:chExt cx="3379343" cy="2030084"/>
                      </a:xfrm>
                    </p:grpSpPr>
                    <p:sp>
                      <p:nvSpPr>
                        <p:cNvPr id="273" name="Round Same Side Corner Rectangle 211">
                          <a:extLst>
                            <a:ext uri="{FF2B5EF4-FFF2-40B4-BE49-F238E27FC236}">
                              <a16:creationId xmlns:a16="http://schemas.microsoft.com/office/drawing/2014/main" id="{10E7C695-A5FB-43D3-A748-76019EA188CB}"/>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4" name="Rectangle 273">
                          <a:extLst>
                            <a:ext uri="{FF2B5EF4-FFF2-40B4-BE49-F238E27FC236}">
                              <a16:creationId xmlns:a16="http://schemas.microsoft.com/office/drawing/2014/main" id="{FE3826BF-BF2D-48B5-BFF6-F8EEE847498B}"/>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72" name="Round Same Side Corner Rectangle 210">
                        <a:extLst>
                          <a:ext uri="{FF2B5EF4-FFF2-40B4-BE49-F238E27FC236}">
                            <a16:creationId xmlns:a16="http://schemas.microsoft.com/office/drawing/2014/main" id="{7BAB449D-61FE-43E0-A3AE-F46F30493861}"/>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70" name="Round Same Side Corner Rectangle 139">
                      <a:extLst>
                        <a:ext uri="{FF2B5EF4-FFF2-40B4-BE49-F238E27FC236}">
                          <a16:creationId xmlns:a16="http://schemas.microsoft.com/office/drawing/2014/main" id="{3E0F5FAF-6FEF-4813-BDE3-6E56073710D9}"/>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60" name="Group 259">
                    <a:extLst>
                      <a:ext uri="{FF2B5EF4-FFF2-40B4-BE49-F238E27FC236}">
                        <a16:creationId xmlns:a16="http://schemas.microsoft.com/office/drawing/2014/main" id="{8FBA29D4-F5F4-4964-9CE9-373B81CD67F3}"/>
                      </a:ext>
                    </a:extLst>
                  </p:cNvPr>
                  <p:cNvGrpSpPr/>
                  <p:nvPr/>
                </p:nvGrpSpPr>
                <p:grpSpPr>
                  <a:xfrm>
                    <a:off x="-571796" y="3917872"/>
                    <a:ext cx="588901" cy="343249"/>
                    <a:chOff x="11780774" y="6292409"/>
                    <a:chExt cx="518383" cy="373899"/>
                  </a:xfrm>
                </p:grpSpPr>
                <p:sp>
                  <p:nvSpPr>
                    <p:cNvPr id="261" name="Rectangle 260">
                      <a:extLst>
                        <a:ext uri="{FF2B5EF4-FFF2-40B4-BE49-F238E27FC236}">
                          <a16:creationId xmlns:a16="http://schemas.microsoft.com/office/drawing/2014/main" id="{0F80C8E7-5FBC-4DD8-8EFC-0C8D3C189D46}"/>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2" name="Rectangle 261">
                      <a:extLst>
                        <a:ext uri="{FF2B5EF4-FFF2-40B4-BE49-F238E27FC236}">
                          <a16:creationId xmlns:a16="http://schemas.microsoft.com/office/drawing/2014/main" id="{3BF66DDB-0A38-4130-9E9D-335CD043D5E7}"/>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3" name="Rectangle 262">
                      <a:extLst>
                        <a:ext uri="{FF2B5EF4-FFF2-40B4-BE49-F238E27FC236}">
                          <a16:creationId xmlns:a16="http://schemas.microsoft.com/office/drawing/2014/main" id="{E2AA6964-F5F9-4030-BA55-5B8EA4AC9AA0}"/>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4" name="Rectangle 263">
                      <a:extLst>
                        <a:ext uri="{FF2B5EF4-FFF2-40B4-BE49-F238E27FC236}">
                          <a16:creationId xmlns:a16="http://schemas.microsoft.com/office/drawing/2014/main" id="{0D2EED7B-EA26-4120-98F3-5AE49B4D4F83}"/>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5" name="Rounded Rectangle 203">
                      <a:extLst>
                        <a:ext uri="{FF2B5EF4-FFF2-40B4-BE49-F238E27FC236}">
                          <a16:creationId xmlns:a16="http://schemas.microsoft.com/office/drawing/2014/main" id="{E56E3F7D-7B03-4F5A-8364-A6603FA6C15C}"/>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6" name="Rounded Rectangle 204">
                      <a:extLst>
                        <a:ext uri="{FF2B5EF4-FFF2-40B4-BE49-F238E27FC236}">
                          <a16:creationId xmlns:a16="http://schemas.microsoft.com/office/drawing/2014/main" id="{694BC06E-6351-49F3-9CCC-66A0684374E0}"/>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7" name="Rounded Rectangle 205">
                      <a:extLst>
                        <a:ext uri="{FF2B5EF4-FFF2-40B4-BE49-F238E27FC236}">
                          <a16:creationId xmlns:a16="http://schemas.microsoft.com/office/drawing/2014/main" id="{710F783C-31AF-461F-8CF6-25DECEAEC095}"/>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27" name="Group 226">
                  <a:extLst>
                    <a:ext uri="{FF2B5EF4-FFF2-40B4-BE49-F238E27FC236}">
                      <a16:creationId xmlns:a16="http://schemas.microsoft.com/office/drawing/2014/main" id="{01475957-BEED-4BA8-9723-0DAFFE9BAF80}"/>
                    </a:ext>
                  </a:extLst>
                </p:cNvPr>
                <p:cNvGrpSpPr/>
                <p:nvPr/>
              </p:nvGrpSpPr>
              <p:grpSpPr>
                <a:xfrm>
                  <a:off x="959876" y="3055549"/>
                  <a:ext cx="217476" cy="328226"/>
                  <a:chOff x="-296232" y="3492549"/>
                  <a:chExt cx="211588" cy="319338"/>
                </a:xfrm>
              </p:grpSpPr>
              <p:sp>
                <p:nvSpPr>
                  <p:cNvPr id="249" name="Rounded Rectangle 182">
                    <a:extLst>
                      <a:ext uri="{FF2B5EF4-FFF2-40B4-BE49-F238E27FC236}">
                        <a16:creationId xmlns:a16="http://schemas.microsoft.com/office/drawing/2014/main" id="{F5F3F543-F327-460B-828F-277AA8731BAA}"/>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a:gradFill>
                        <a:gsLst>
                          <a:gs pos="0">
                            <a:srgbClr val="FFFFFF"/>
                          </a:gs>
                          <a:gs pos="100000">
                            <a:srgbClr val="FFFFFF"/>
                          </a:gs>
                        </a:gsLst>
                        <a:lin ang="5400000" scaled="0"/>
                      </a:gradFill>
                      <a:ea typeface="Segoe UI" pitchFamily="34" charset="0"/>
                      <a:cs typeface="Segoe UI" pitchFamily="34" charset="0"/>
                    </a:endParaRPr>
                  </a:p>
                </p:txBody>
              </p:sp>
              <p:sp>
                <p:nvSpPr>
                  <p:cNvPr id="250" name="Oval 249">
                    <a:extLst>
                      <a:ext uri="{FF2B5EF4-FFF2-40B4-BE49-F238E27FC236}">
                        <a16:creationId xmlns:a16="http://schemas.microsoft.com/office/drawing/2014/main" id="{63E25C2A-5F07-4E5B-889F-AF632F76151B}"/>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51" name="Rounded Rectangle 184">
                    <a:extLst>
                      <a:ext uri="{FF2B5EF4-FFF2-40B4-BE49-F238E27FC236}">
                        <a16:creationId xmlns:a16="http://schemas.microsoft.com/office/drawing/2014/main" id="{0116EA1A-FC6B-46FF-8B10-DCCF2330353E}"/>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grpSp>
                <p:nvGrpSpPr>
                  <p:cNvPr id="252" name="Group 251">
                    <a:extLst>
                      <a:ext uri="{FF2B5EF4-FFF2-40B4-BE49-F238E27FC236}">
                        <a16:creationId xmlns:a16="http://schemas.microsoft.com/office/drawing/2014/main" id="{FA7128D3-A75A-4F95-8F3E-EC913EB4BB00}"/>
                      </a:ext>
                    </a:extLst>
                  </p:cNvPr>
                  <p:cNvGrpSpPr/>
                  <p:nvPr/>
                </p:nvGrpSpPr>
                <p:grpSpPr>
                  <a:xfrm>
                    <a:off x="-267082" y="3531358"/>
                    <a:ext cx="152122" cy="225695"/>
                    <a:chOff x="11279466" y="5630123"/>
                    <a:chExt cx="137117" cy="225695"/>
                  </a:xfrm>
                </p:grpSpPr>
                <p:sp>
                  <p:nvSpPr>
                    <p:cNvPr id="253" name="Rectangle 252">
                      <a:extLst>
                        <a:ext uri="{FF2B5EF4-FFF2-40B4-BE49-F238E27FC236}">
                          <a16:creationId xmlns:a16="http://schemas.microsoft.com/office/drawing/2014/main" id="{60A0C68D-7F69-4C3E-9299-E803293D80BF}"/>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54" name="Rectangle 253">
                      <a:extLst>
                        <a:ext uri="{FF2B5EF4-FFF2-40B4-BE49-F238E27FC236}">
                          <a16:creationId xmlns:a16="http://schemas.microsoft.com/office/drawing/2014/main" id="{815E338F-05E5-4E81-B2B4-928959424162}"/>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55" name="Rounded Rectangle 195">
                      <a:extLst>
                        <a:ext uri="{FF2B5EF4-FFF2-40B4-BE49-F238E27FC236}">
                          <a16:creationId xmlns:a16="http://schemas.microsoft.com/office/drawing/2014/main" id="{531E9CBF-633F-44FD-9EB6-DD8B28120696}"/>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56" name="Rounded Rectangle 196">
                      <a:extLst>
                        <a:ext uri="{FF2B5EF4-FFF2-40B4-BE49-F238E27FC236}">
                          <a16:creationId xmlns:a16="http://schemas.microsoft.com/office/drawing/2014/main" id="{EACFF83E-0C58-46D0-BE37-2CD74EE9692A}"/>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57" name="Rounded Rectangle 197">
                      <a:extLst>
                        <a:ext uri="{FF2B5EF4-FFF2-40B4-BE49-F238E27FC236}">
                          <a16:creationId xmlns:a16="http://schemas.microsoft.com/office/drawing/2014/main" id="{52D302AC-4120-402A-B713-A7114E2827CC}"/>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58" name="Rounded Rectangle 198">
                      <a:extLst>
                        <a:ext uri="{FF2B5EF4-FFF2-40B4-BE49-F238E27FC236}">
                          <a16:creationId xmlns:a16="http://schemas.microsoft.com/office/drawing/2014/main" id="{8372C914-429F-490E-BC4A-D2022F9FBC13}"/>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28" name="Group 227">
                  <a:extLst>
                    <a:ext uri="{FF2B5EF4-FFF2-40B4-BE49-F238E27FC236}">
                      <a16:creationId xmlns:a16="http://schemas.microsoft.com/office/drawing/2014/main" id="{212846DB-2FDC-4AEC-B3AE-C87B772DC069}"/>
                    </a:ext>
                  </a:extLst>
                </p:cNvPr>
                <p:cNvGrpSpPr/>
                <p:nvPr/>
              </p:nvGrpSpPr>
              <p:grpSpPr>
                <a:xfrm>
                  <a:off x="505834" y="3069727"/>
                  <a:ext cx="408640" cy="294744"/>
                  <a:chOff x="505834" y="3069727"/>
                  <a:chExt cx="408640" cy="294744"/>
                </a:xfrm>
              </p:grpSpPr>
              <p:sp>
                <p:nvSpPr>
                  <p:cNvPr id="242" name="Rectangle 241">
                    <a:extLst>
                      <a:ext uri="{FF2B5EF4-FFF2-40B4-BE49-F238E27FC236}">
                        <a16:creationId xmlns:a16="http://schemas.microsoft.com/office/drawing/2014/main" id="{D230FC90-3AE7-4DA2-9DBA-1AF49A1A1740}"/>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43" name="Rectangle 242">
                    <a:extLst>
                      <a:ext uri="{FF2B5EF4-FFF2-40B4-BE49-F238E27FC236}">
                        <a16:creationId xmlns:a16="http://schemas.microsoft.com/office/drawing/2014/main" id="{0F6B3EE2-FBED-402B-8D05-D548A3547D0C}"/>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a:extLst>
                      <a:ext uri="{FF2B5EF4-FFF2-40B4-BE49-F238E27FC236}">
                        <a16:creationId xmlns:a16="http://schemas.microsoft.com/office/drawing/2014/main" id="{14F8667B-9526-4089-B779-FBBF96EB18B2}"/>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45" name="Rectangle 244">
                    <a:extLst>
                      <a:ext uri="{FF2B5EF4-FFF2-40B4-BE49-F238E27FC236}">
                        <a16:creationId xmlns:a16="http://schemas.microsoft.com/office/drawing/2014/main" id="{7A587CBC-1C09-4887-AA0D-DE866B67863F}"/>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46" name="Rounded Rectangle 176">
                    <a:extLst>
                      <a:ext uri="{FF2B5EF4-FFF2-40B4-BE49-F238E27FC236}">
                        <a16:creationId xmlns:a16="http://schemas.microsoft.com/office/drawing/2014/main" id="{584ABD9E-82E9-429A-90E8-A24BFDC87833}"/>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47" name="Rounded Rectangle 177">
                    <a:extLst>
                      <a:ext uri="{FF2B5EF4-FFF2-40B4-BE49-F238E27FC236}">
                        <a16:creationId xmlns:a16="http://schemas.microsoft.com/office/drawing/2014/main" id="{C1BD37EF-FAB3-48E7-8FAB-471EFA8EDF1D}"/>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48" name="Rounded Rectangle 178">
                    <a:extLst>
                      <a:ext uri="{FF2B5EF4-FFF2-40B4-BE49-F238E27FC236}">
                        <a16:creationId xmlns:a16="http://schemas.microsoft.com/office/drawing/2014/main" id="{F7EFD3E1-5F0A-42D0-B4AB-6C978B11C299}"/>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29" name="Freeform 179">
                  <a:extLst>
                    <a:ext uri="{FF2B5EF4-FFF2-40B4-BE49-F238E27FC236}">
                      <a16:creationId xmlns:a16="http://schemas.microsoft.com/office/drawing/2014/main" id="{86B48F98-BAC8-4D11-BD71-CBC743B32E9B}"/>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30" name="Group 229">
                  <a:extLst>
                    <a:ext uri="{FF2B5EF4-FFF2-40B4-BE49-F238E27FC236}">
                      <a16:creationId xmlns:a16="http://schemas.microsoft.com/office/drawing/2014/main" id="{8170D191-598A-4CCF-BAC3-9251043A2B99}"/>
                    </a:ext>
                  </a:extLst>
                </p:cNvPr>
                <p:cNvGrpSpPr/>
                <p:nvPr/>
              </p:nvGrpSpPr>
              <p:grpSpPr>
                <a:xfrm>
                  <a:off x="501923" y="3414781"/>
                  <a:ext cx="268776" cy="244565"/>
                  <a:chOff x="501923" y="3414781"/>
                  <a:chExt cx="268776" cy="244565"/>
                </a:xfrm>
              </p:grpSpPr>
              <p:sp>
                <p:nvSpPr>
                  <p:cNvPr id="231" name="Rounded Rectangle 182">
                    <a:extLst>
                      <a:ext uri="{FF2B5EF4-FFF2-40B4-BE49-F238E27FC236}">
                        <a16:creationId xmlns:a16="http://schemas.microsoft.com/office/drawing/2014/main" id="{B01CE9A1-3952-4D43-94FD-9BD4A9E4FC7D}"/>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a:gradFill>
                        <a:gsLst>
                          <a:gs pos="0">
                            <a:srgbClr val="FFFFFF"/>
                          </a:gs>
                          <a:gs pos="100000">
                            <a:srgbClr val="FFFFFF"/>
                          </a:gs>
                        </a:gsLst>
                        <a:lin ang="5400000" scaled="0"/>
                      </a:gradFill>
                      <a:ea typeface="Segoe UI" pitchFamily="34" charset="0"/>
                      <a:cs typeface="Segoe UI" pitchFamily="34" charset="0"/>
                    </a:endParaRPr>
                  </a:p>
                </p:txBody>
              </p:sp>
              <p:sp>
                <p:nvSpPr>
                  <p:cNvPr id="232" name="Oval 231">
                    <a:extLst>
                      <a:ext uri="{FF2B5EF4-FFF2-40B4-BE49-F238E27FC236}">
                        <a16:creationId xmlns:a16="http://schemas.microsoft.com/office/drawing/2014/main" id="{FEC83DA2-C6AC-4509-BB83-0EDD6C9A4401}"/>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33" name="Rounded Rectangle 184">
                    <a:extLst>
                      <a:ext uri="{FF2B5EF4-FFF2-40B4-BE49-F238E27FC236}">
                        <a16:creationId xmlns:a16="http://schemas.microsoft.com/office/drawing/2014/main" id="{0091246C-5F4B-4F91-B80C-CAEAF572DAB4}"/>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grpSp>
                <p:nvGrpSpPr>
                  <p:cNvPr id="234" name="Group 233">
                    <a:extLst>
                      <a:ext uri="{FF2B5EF4-FFF2-40B4-BE49-F238E27FC236}">
                        <a16:creationId xmlns:a16="http://schemas.microsoft.com/office/drawing/2014/main" id="{C4858006-042A-466F-B8C8-C58138E0A335}"/>
                      </a:ext>
                    </a:extLst>
                  </p:cNvPr>
                  <p:cNvGrpSpPr/>
                  <p:nvPr/>
                </p:nvGrpSpPr>
                <p:grpSpPr>
                  <a:xfrm>
                    <a:off x="518311" y="3459175"/>
                    <a:ext cx="235999" cy="157484"/>
                    <a:chOff x="505834" y="3069727"/>
                    <a:chExt cx="408640" cy="294744"/>
                  </a:xfrm>
                </p:grpSpPr>
                <p:sp>
                  <p:nvSpPr>
                    <p:cNvPr id="235" name="Rectangle 234">
                      <a:extLst>
                        <a:ext uri="{FF2B5EF4-FFF2-40B4-BE49-F238E27FC236}">
                          <a16:creationId xmlns:a16="http://schemas.microsoft.com/office/drawing/2014/main" id="{7DB44089-435F-4665-94AB-B1F98ABC2A71}"/>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6" name="Rectangle 235">
                      <a:extLst>
                        <a:ext uri="{FF2B5EF4-FFF2-40B4-BE49-F238E27FC236}">
                          <a16:creationId xmlns:a16="http://schemas.microsoft.com/office/drawing/2014/main" id="{6D456A9A-4E11-47D3-9E98-B9C867C895E2}"/>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7" name="Rectangle 236">
                      <a:extLst>
                        <a:ext uri="{FF2B5EF4-FFF2-40B4-BE49-F238E27FC236}">
                          <a16:creationId xmlns:a16="http://schemas.microsoft.com/office/drawing/2014/main" id="{4D1A7FD4-1D99-4649-B352-BFD1D27144BE}"/>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8" name="Rectangle 237">
                      <a:extLst>
                        <a:ext uri="{FF2B5EF4-FFF2-40B4-BE49-F238E27FC236}">
                          <a16:creationId xmlns:a16="http://schemas.microsoft.com/office/drawing/2014/main" id="{E9ECE443-606F-435C-9A71-3448D6BF0359}"/>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9" name="Rounded Rectangle 176">
                      <a:extLst>
                        <a:ext uri="{FF2B5EF4-FFF2-40B4-BE49-F238E27FC236}">
                          <a16:creationId xmlns:a16="http://schemas.microsoft.com/office/drawing/2014/main" id="{45A4F350-E0D7-49A8-9AE2-A121AAFE3B98}"/>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40" name="Rounded Rectangle 177">
                      <a:extLst>
                        <a:ext uri="{FF2B5EF4-FFF2-40B4-BE49-F238E27FC236}">
                          <a16:creationId xmlns:a16="http://schemas.microsoft.com/office/drawing/2014/main" id="{A1D5E8C1-23BF-4450-BFF1-16D2AA09ACE9}"/>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41" name="Rounded Rectangle 178">
                      <a:extLst>
                        <a:ext uri="{FF2B5EF4-FFF2-40B4-BE49-F238E27FC236}">
                          <a16:creationId xmlns:a16="http://schemas.microsoft.com/office/drawing/2014/main" id="{41AB3C6C-7CD3-4BF1-88B1-A7117122F7A0}"/>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grpSp>
        </p:grpSp>
      </p:grpSp>
      <p:grpSp>
        <p:nvGrpSpPr>
          <p:cNvPr id="284" name="Group 283">
            <a:extLst>
              <a:ext uri="{FF2B5EF4-FFF2-40B4-BE49-F238E27FC236}">
                <a16:creationId xmlns:a16="http://schemas.microsoft.com/office/drawing/2014/main" id="{073DEA26-9FCC-487D-9A38-9F84548B2BD0}"/>
              </a:ext>
            </a:extLst>
          </p:cNvPr>
          <p:cNvGrpSpPr/>
          <p:nvPr userDrawn="1"/>
        </p:nvGrpSpPr>
        <p:grpSpPr>
          <a:xfrm>
            <a:off x="44538" y="3320334"/>
            <a:ext cx="1475072" cy="726137"/>
            <a:chOff x="-36576" y="2104220"/>
            <a:chExt cx="1475072" cy="726138"/>
          </a:xfrm>
        </p:grpSpPr>
        <p:sp>
          <p:nvSpPr>
            <p:cNvPr id="285" name="TextBox 284">
              <a:extLst>
                <a:ext uri="{FF2B5EF4-FFF2-40B4-BE49-F238E27FC236}">
                  <a16:creationId xmlns:a16="http://schemas.microsoft.com/office/drawing/2014/main" id="{0F4C51C2-B7DB-4B1B-8179-886694A8DE95}"/>
                </a:ext>
              </a:extLst>
            </p:cNvPr>
            <p:cNvSpPr txBox="1"/>
            <p:nvPr/>
          </p:nvSpPr>
          <p:spPr>
            <a:xfrm>
              <a:off x="-36576" y="2462828"/>
              <a:ext cx="1475072" cy="36753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dirty="0"/>
                <a:t>LOGS, FILES AND MEDIA</a:t>
              </a:r>
              <a:br>
                <a:rPr lang="en-US" sz="900" dirty="0"/>
              </a:br>
              <a:r>
                <a:rPr lang="en-US" sz="900" dirty="0"/>
                <a:t>(UNSTRUCTURED)</a:t>
              </a:r>
            </a:p>
          </p:txBody>
        </p:sp>
        <p:grpSp>
          <p:nvGrpSpPr>
            <p:cNvPr id="286" name="Group 285">
              <a:extLst>
                <a:ext uri="{FF2B5EF4-FFF2-40B4-BE49-F238E27FC236}">
                  <a16:creationId xmlns:a16="http://schemas.microsoft.com/office/drawing/2014/main" id="{E3CBB1F9-62CE-41B4-87CE-8C4B7664640A}"/>
                </a:ext>
              </a:extLst>
            </p:cNvPr>
            <p:cNvGrpSpPr/>
            <p:nvPr/>
          </p:nvGrpSpPr>
          <p:grpSpPr>
            <a:xfrm>
              <a:off x="130992" y="2104220"/>
              <a:ext cx="1139936" cy="311980"/>
              <a:chOff x="149010" y="2104220"/>
              <a:chExt cx="1139936" cy="311980"/>
            </a:xfrm>
          </p:grpSpPr>
          <p:pic>
            <p:nvPicPr>
              <p:cNvPr id="287" name="Graphic 286">
                <a:extLst>
                  <a:ext uri="{FF2B5EF4-FFF2-40B4-BE49-F238E27FC236}">
                    <a16:creationId xmlns:a16="http://schemas.microsoft.com/office/drawing/2014/main" id="{65C686C7-6C7A-4AD8-98BA-86DA3B3E51F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010" y="2124261"/>
                <a:ext cx="271899" cy="271899"/>
              </a:xfrm>
              <a:prstGeom prst="rect">
                <a:avLst/>
              </a:prstGeom>
            </p:spPr>
          </p:pic>
          <p:sp>
            <p:nvSpPr>
              <p:cNvPr id="288" name="Freeform: Shape 287">
                <a:extLst>
                  <a:ext uri="{FF2B5EF4-FFF2-40B4-BE49-F238E27FC236}">
                    <a16:creationId xmlns:a16="http://schemas.microsoft.com/office/drawing/2014/main" id="{4FB1EC7C-1443-4134-AE04-4ADB0118A7AB}"/>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a:t>r</a:t>
                </a:r>
              </a:p>
            </p:txBody>
          </p:sp>
          <p:pic>
            <p:nvPicPr>
              <p:cNvPr id="289" name="Picture 288">
                <a:extLst>
                  <a:ext uri="{FF2B5EF4-FFF2-40B4-BE49-F238E27FC236}">
                    <a16:creationId xmlns:a16="http://schemas.microsoft.com/office/drawing/2014/main" id="{4F890FF5-18AB-4BCF-AC5D-55937CC8E6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grpSp>
    </p:spTree>
    <p:extLst>
      <p:ext uri="{BB962C8B-B14F-4D97-AF65-F5344CB8AC3E}">
        <p14:creationId xmlns:p14="http://schemas.microsoft.com/office/powerpoint/2010/main" val="58715070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5_Custom Layout">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361536" y="367689"/>
            <a:ext cx="11487562" cy="549987"/>
          </a:xfrm>
          <a:prstGeom prst="rect">
            <a:avLst/>
          </a:prstGeom>
          <a:noFill/>
          <a:ln>
            <a:noFill/>
          </a:ln>
        </p:spPr>
        <p:txBody>
          <a:bodyPr lIns="91425" tIns="91425" rIns="91425" bIns="91425" anchor="t" anchorCtr="0"/>
          <a:lstStyle>
            <a:lvl1pPr marL="0" marR="0" lvl="0" indent="0" algn="l" rtl="0">
              <a:lnSpc>
                <a:spcPct val="90000"/>
              </a:lnSpc>
              <a:spcBef>
                <a:spcPts val="750"/>
              </a:spcBef>
              <a:buClr>
                <a:srgbClr val="3F3F3F"/>
              </a:buClr>
              <a:buFont typeface="Arial"/>
              <a:buNone/>
              <a:defRPr sz="3600" b="1" i="0" u="none" strike="noStrike" cap="none">
                <a:solidFill>
                  <a:srgbClr val="3F3F3F"/>
                </a:solidFill>
                <a:latin typeface="Source Sans Pro SemiBold"/>
                <a:ea typeface="Source Sans Pro SemiBold"/>
                <a:cs typeface="Source Sans Pro SemiBold"/>
                <a:sym typeface="Source Sans Pro SemiBold"/>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5" name="Shape 135"/>
          <p:cNvSpPr txBox="1">
            <a:spLocks noGrp="1"/>
          </p:cNvSpPr>
          <p:nvPr>
            <p:ph type="body" idx="1"/>
          </p:nvPr>
        </p:nvSpPr>
        <p:spPr>
          <a:xfrm>
            <a:off x="365694"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6" name="Shape 136"/>
          <p:cNvSpPr txBox="1">
            <a:spLocks noGrp="1"/>
          </p:cNvSpPr>
          <p:nvPr>
            <p:ph type="body" idx="2"/>
          </p:nvPr>
        </p:nvSpPr>
        <p:spPr>
          <a:xfrm>
            <a:off x="4248085"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7" name="Shape 137"/>
          <p:cNvSpPr txBox="1">
            <a:spLocks noGrp="1"/>
          </p:cNvSpPr>
          <p:nvPr>
            <p:ph type="body" idx="3"/>
          </p:nvPr>
        </p:nvSpPr>
        <p:spPr>
          <a:xfrm>
            <a:off x="8130475"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8" name="Shape 138"/>
          <p:cNvSpPr txBox="1">
            <a:spLocks noGrp="1"/>
          </p:cNvSpPr>
          <p:nvPr>
            <p:ph type="sldNum" idx="12"/>
          </p:nvPr>
        </p:nvSpPr>
        <p:spPr>
          <a:xfrm>
            <a:off x="11581968" y="6446442"/>
            <a:ext cx="342899" cy="297256"/>
          </a:xfrm>
          <a:prstGeom prst="rect">
            <a:avLst/>
          </a:prstGeom>
          <a:noFill/>
          <a:ln>
            <a:noFill/>
          </a:ln>
        </p:spPr>
        <p:txBody>
          <a:bodyPr lIns="91425" tIns="45700" rIns="91425" bIns="45700" anchor="b" anchorCtr="0">
            <a:noAutofit/>
          </a:bodyPr>
          <a:lstStyle/>
          <a:p>
            <a:pPr algn="r">
              <a:buSzPct val="25000"/>
            </a:pPr>
            <a:fld id="{00000000-1234-1234-1234-123412341234}" type="slidenum">
              <a:rPr lang="en-US" sz="1000" smtClean="0">
                <a:solidFill>
                  <a:srgbClr val="262626"/>
                </a:solidFill>
                <a:latin typeface="Source Sans Pro Light"/>
                <a:ea typeface="Source Sans Pro Light"/>
                <a:cs typeface="Source Sans Pro Light"/>
                <a:sym typeface="Source Sans Pro Light"/>
              </a:rPr>
              <a:pPr algn="r">
                <a:buSzPct val="25000"/>
              </a:pPr>
              <a:t>‹#›</a:t>
            </a:fld>
            <a:endParaRPr lang="en-US" sz="1000" dirty="0">
              <a:solidFill>
                <a:srgbClr val="262626"/>
              </a:solidFill>
              <a:latin typeface="Source Sans Pro Light"/>
              <a:ea typeface="Source Sans Pro Light"/>
              <a:cs typeface="Source Sans Pro Light"/>
              <a:sym typeface="Source Sans Pro Light"/>
            </a:endParaRPr>
          </a:p>
        </p:txBody>
      </p:sp>
    </p:spTree>
    <p:extLst>
      <p:ext uri="{BB962C8B-B14F-4D97-AF65-F5344CB8AC3E}">
        <p14:creationId xmlns:p14="http://schemas.microsoft.com/office/powerpoint/2010/main" val="38877518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Click to edit Master title style</a:t>
            </a:r>
          </a:p>
        </p:txBody>
      </p:sp>
      <p:sp>
        <p:nvSpPr>
          <p:cNvPr id="6" name="Text Placeholder 5"/>
          <p:cNvSpPr>
            <a:spLocks noGrp="1"/>
          </p:cNvSpPr>
          <p:nvPr>
            <p:ph type="body" sz="quarter" idx="10"/>
          </p:nvPr>
        </p:nvSpPr>
        <p:spPr>
          <a:xfrm>
            <a:off x="269240" y="1189177"/>
            <a:ext cx="11653523" cy="2012279"/>
          </a:xfrm>
        </p:spPr>
        <p:txBody>
          <a:bodyPr/>
          <a:lstStyle>
            <a:lvl1pPr marL="0" indent="0">
              <a:buNone/>
              <a:defRPr>
                <a:solidFill>
                  <a:schemeClr val="accent2"/>
                </a:solidFill>
              </a:defRPr>
            </a:lvl1pPr>
            <a:lvl2pPr marL="0" indent="0">
              <a:buFontTx/>
              <a:buNone/>
              <a:defRPr sz="1961"/>
            </a:lvl2pPr>
            <a:lvl3pPr marL="223988" indent="0">
              <a:buNone/>
              <a:defRPr/>
            </a:lvl3pPr>
            <a:lvl4pPr marL="447975" indent="0">
              <a:buNone/>
              <a:defRPr/>
            </a:lvl4pPr>
            <a:lvl5pPr marL="6719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211733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op Sub |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55E480-06E3-466E-AB06-00AD3BF925E6}"/>
              </a:ext>
            </a:extLst>
          </p:cNvPr>
          <p:cNvSpPr>
            <a:spLocks noGrp="1"/>
          </p:cNvSpPr>
          <p:nvPr>
            <p:ph type="body" sz="quarter" idx="11" hasCustomPrompt="1"/>
          </p:nvPr>
        </p:nvSpPr>
        <p:spPr>
          <a:xfrm>
            <a:off x="269240" y="-541796"/>
            <a:ext cx="11656060" cy="350865"/>
          </a:xfrm>
        </p:spPr>
        <p:txBody>
          <a:bodyPr/>
          <a:lstStyle>
            <a:lvl1pPr>
              <a:defRPr sz="1200" b="0" spc="300">
                <a:latin typeface="+mn-lt"/>
              </a:defRPr>
            </a:lvl1pPr>
          </a:lstStyle>
          <a:p>
            <a:pPr lvl="0"/>
            <a:r>
              <a:rPr lang="en-US" dirty="0"/>
              <a:t>SUBHEAD 16 PT</a:t>
            </a:r>
          </a:p>
        </p:txBody>
      </p:sp>
    </p:spTree>
    <p:extLst>
      <p:ext uri="{BB962C8B-B14F-4D97-AF65-F5344CB8AC3E}">
        <p14:creationId xmlns:p14="http://schemas.microsoft.com/office/powerpoint/2010/main" val="65196571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
        <p:nvSpPr>
          <p:cNvPr id="4" name="TextBox 3"/>
          <p:cNvSpPr txBox="1">
            <a:spLocks noChangeArrowheads="1"/>
          </p:cNvSpPr>
          <p:nvPr userDrawn="1"/>
        </p:nvSpPr>
        <p:spPr bwMode="auto">
          <a:xfrm>
            <a:off x="266127" y="5819468"/>
            <a:ext cx="11659748" cy="888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79259" tIns="143409" rIns="179259" bIns="14340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330" fontAlgn="base">
              <a:lnSpc>
                <a:spcPts val="1175"/>
              </a:lnSpc>
              <a:spcBef>
                <a:spcPct val="0"/>
              </a:spcBef>
              <a:spcAft>
                <a:spcPct val="0"/>
              </a:spcAft>
            </a:pPr>
            <a:r>
              <a:rPr lang="en-US" sz="980" dirty="0">
                <a:solidFill>
                  <a:srgbClr val="FFFFFF"/>
                </a:solidFill>
              </a:rPr>
              <a:t>© 2017 Microsoft Corporation. All rights reserved. Microsoft, Windows, and other product names are or may be registered trademarks and/or trademarks in the U.S. and/or other countries.</a:t>
            </a:r>
          </a:p>
          <a:p>
            <a:pPr defTabSz="913330" fontAlgn="base">
              <a:lnSpc>
                <a:spcPts val="1175"/>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330" fontAlgn="base">
              <a:lnSpc>
                <a:spcPts val="1175"/>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330" fontAlgn="base">
              <a:lnSpc>
                <a:spcPts val="1175"/>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21250140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cap="none" spc="-98"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844993745"/>
      </p:ext>
    </p:extLst>
  </p:cSld>
  <p:clrMapOvr>
    <a:overrideClrMapping bg1="dk1" tx1="lt1" bg2="dk2" tx2="lt2" accent1="accent1" accent2="accent2" accent3="accent3" accent4="accent4" accent5="accent5" accent6="accent6" hlink="hlink" folHlink="folHlink"/>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619444"/>
          </a:xfrm>
        </p:spPr>
        <p:txBody>
          <a:bodyPr/>
          <a:lstStyle>
            <a:lvl1pPr algn="ctr">
              <a:defRPr lang="en-US" sz="2400" b="0" kern="1200" cap="all" spc="800" baseline="0" dirty="0">
                <a:ln w="3175">
                  <a:noFill/>
                </a:ln>
                <a:solidFill>
                  <a:schemeClr val="tx2"/>
                </a:solidFill>
                <a:effectLst/>
                <a:latin typeface="Segoe UI Light" charset="0"/>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307564518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211114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B650D8C5-8B94-42F7-99D2-EE6C08F638E0}"/>
              </a:ext>
            </a:extLst>
          </p:cNvPr>
          <p:cNvSpPr/>
          <p:nvPr userDrawn="1"/>
        </p:nvSpPr>
        <p:spPr bwMode="auto">
          <a:xfrm>
            <a:off x="0" y="1458686"/>
            <a:ext cx="12192000" cy="5399314"/>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39092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image" Target="../media/image1.emf"/><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9" Type="http://schemas.openxmlformats.org/officeDocument/2006/relationships/theme" Target="../theme/theme3.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38" Type="http://schemas.openxmlformats.org/officeDocument/2006/relationships/slideLayout" Target="../slideLayouts/slideLayout82.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slideLayout" Target="../slideLayouts/slideLayout81.xml"/><Relationship Id="rId40" Type="http://schemas.openxmlformats.org/officeDocument/2006/relationships/image" Target="../media/image4.png"/><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slideLayout" Target="../slideLayouts/slideLayout80.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 Id="rId8" Type="http://schemas.openxmlformats.org/officeDocument/2006/relationships/slideLayout" Target="../slideLayouts/slideLayout52.xml"/><Relationship Id="rId3"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image" Target="../media/image14.png"/><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theme" Target="../theme/theme5.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image" Target="../media/image19.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image" Target="../media/image1.emf"/><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10" Type="http://schemas.openxmlformats.org/officeDocument/2006/relationships/slideLayout" Target="../slideLayouts/slideLayout117.xml"/><Relationship Id="rId19" Type="http://schemas.openxmlformats.org/officeDocument/2006/relationships/theme" Target="../theme/theme6.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theme" Target="../theme/theme7.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10" Type="http://schemas.openxmlformats.org/officeDocument/2006/relationships/slideLayout" Target="../slideLayouts/slideLayout135.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9.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image" Target="../media/image19.png"/><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theme" Target="../theme/theme8.xml"/><Relationship Id="rId5" Type="http://schemas.openxmlformats.org/officeDocument/2006/relationships/slideLayout" Target="../slideLayouts/slideLayout146.xml"/><Relationship Id="rId10" Type="http://schemas.openxmlformats.org/officeDocument/2006/relationships/slideLayout" Target="../slideLayouts/slideLayout151.xml"/><Relationship Id="rId4" Type="http://schemas.openxmlformats.org/officeDocument/2006/relationships/slideLayout" Target="../slideLayouts/slideLayout145.xml"/><Relationship Id="rId9" Type="http://schemas.openxmlformats.org/officeDocument/2006/relationships/slideLayout" Target="../slideLayouts/slideLayout1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29293126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Ls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422994681"/>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Ls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40"/>
          <a:stretch>
            <a:fillRect/>
          </a:stretch>
        </p:blipFill>
        <p:spPr>
          <a:xfrm rot="5400000">
            <a:off x="9208748" y="2991033"/>
            <a:ext cx="6858623" cy="876557"/>
          </a:xfrm>
          <a:prstGeom prst="rect">
            <a:avLst/>
          </a:prstGeom>
        </p:spPr>
      </p:pic>
      <p:pic>
        <p:nvPicPr>
          <p:cNvPr id="5" name="Picture 4"/>
          <p:cNvPicPr>
            <a:picLocks noChangeAspect="1"/>
          </p:cNvPicPr>
          <p:nvPr userDrawn="1"/>
        </p:nvPicPr>
        <p:blipFill>
          <a:blip r:embed="rId4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50528054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0" r:id="rId30"/>
    <p:sldLayoutId id="2147483781" r:id="rId31"/>
    <p:sldLayoutId id="2147483782" r:id="rId32"/>
    <p:sldLayoutId id="2147483783" r:id="rId33"/>
    <p:sldLayoutId id="2147483784" r:id="rId34"/>
    <p:sldLayoutId id="2147483785" r:id="rId35"/>
    <p:sldLayoutId id="2147483786" r:id="rId36"/>
    <p:sldLayoutId id="2147483787" r:id="rId37"/>
    <p:sldLayoutId id="2147483788" r:id="rId38"/>
  </p:sldLayoutIdLst>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accent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2203">
          <p15:clr>
            <a:srgbClr val="F26B43"/>
          </p15:clr>
        </p15:guide>
        <p15:guide id="28" orient="horz" pos="979">
          <p15:clr>
            <a:srgbClr val="F26B43"/>
          </p15:clr>
        </p15:guide>
        <p15:guide id="29" orient="horz" pos="119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7353701"/>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10" r:id="rId9"/>
    <p:sldLayoutId id="2147483813" r:id="rId10"/>
    <p:sldLayoutId id="2147483814" r:id="rId11"/>
    <p:sldLayoutId id="2147483815" r:id="rId12"/>
    <p:sldLayoutId id="2147483816" r:id="rId13"/>
  </p:sldLayoutIdLs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4286120885"/>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Lst>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581694609"/>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 id="2147483860" r:id="rId16"/>
    <p:sldLayoutId id="2147483861" r:id="rId17"/>
    <p:sldLayoutId id="2147483862" r:id="rId18"/>
  </p:sldLayoutIdLs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5221475"/>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Ls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22133906"/>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5" r:id="rId4"/>
    <p:sldLayoutId id="2147483886" r:id="rId5"/>
    <p:sldLayoutId id="2147483887" r:id="rId6"/>
    <p:sldLayoutId id="2147483888" r:id="rId7"/>
    <p:sldLayoutId id="2147483889" r:id="rId8"/>
    <p:sldLayoutId id="2147483937" r:id="rId9"/>
    <p:sldLayoutId id="2147483939" r:id="rId10"/>
  </p:sldLayoutIdLst>
  <p:txStyles>
    <p:titleStyle>
      <a:lvl1pPr algn="l" defTabSz="914016" rtl="0" eaLnBrk="1" latinLnBrk="0" hangingPunct="1">
        <a:lnSpc>
          <a:spcPct val="90000"/>
        </a:lnSpc>
        <a:spcBef>
          <a:spcPct val="0"/>
        </a:spcBef>
        <a:buNone/>
        <a:defRPr lang="en-US" sz="4800" b="0" kern="1200" cap="none" spc="-100" baseline="0" dirty="0" smtClean="0">
          <a:ln w="3175">
            <a:noFill/>
          </a:ln>
          <a:solidFill>
            <a:schemeClr val="tx2"/>
          </a:soli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3.xml"/></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svg"/><Relationship Id="rId2" Type="http://schemas.openxmlformats.org/officeDocument/2006/relationships/notesSlide" Target="../notesSlides/notesSlide12.xml"/><Relationship Id="rId1" Type="http://schemas.openxmlformats.org/officeDocument/2006/relationships/slideLayout" Target="../slideLayouts/slideLayout151.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5.xml"/></Relationships>
</file>

<file path=ppt/slides/_rels/slide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15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3.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43.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43.xml"/><Relationship Id="rId6" Type="http://schemas.microsoft.com/office/2007/relationships/hdphoto" Target="../media/hdphoto2.wdp"/><Relationship Id="rId5" Type="http://schemas.openxmlformats.org/officeDocument/2006/relationships/image" Target="../media/image27.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57.xml"/><Relationship Id="rId5" Type="http://schemas.openxmlformats.org/officeDocument/2006/relationships/image" Target="../media/image32.jpeg"/><Relationship Id="rId4" Type="http://schemas.openxmlformats.org/officeDocument/2006/relationships/image" Target="../media/image31.jpeg"/></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43.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44.xml"/><Relationship Id="rId4" Type="http://schemas.openxmlformats.org/officeDocument/2006/relationships/image" Target="../media/image35.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D81C8-FC8F-473A-9970-F8EC732F11B9}"/>
              </a:ext>
            </a:extLst>
          </p:cNvPr>
          <p:cNvSpPr>
            <a:spLocks noGrp="1"/>
          </p:cNvSpPr>
          <p:nvPr>
            <p:ph type="title"/>
          </p:nvPr>
        </p:nvSpPr>
        <p:spPr>
          <a:xfrm>
            <a:off x="511451" y="1853039"/>
            <a:ext cx="10664309" cy="2066078"/>
          </a:xfrm>
        </p:spPr>
        <p:txBody>
          <a:bodyPr lIns="0" tIns="0" rIns="0" bIns="0" anchor="b">
            <a:noAutofit/>
          </a:bodyPr>
          <a:lstStyle/>
          <a:p>
            <a:pPr>
              <a:lnSpc>
                <a:spcPct val="100000"/>
              </a:lnSpc>
              <a:spcBef>
                <a:spcPts val="0"/>
              </a:spcBef>
              <a:spcAft>
                <a:spcPts val="2000"/>
              </a:spcAft>
            </a:pPr>
            <a:r>
              <a:rPr lang="en-US" sz="5400" cap="none" spc="100" dirty="0">
                <a:latin typeface="+mj-lt"/>
                <a:cs typeface="Segoe UI Semibold" charset="0"/>
              </a:rPr>
              <a:t>Azure Databricks</a:t>
            </a:r>
            <a:br>
              <a:rPr lang="en-US" sz="5400" spc="100" dirty="0">
                <a:cs typeface="Segoe UI Semibold" charset="0"/>
              </a:rPr>
            </a:br>
            <a:r>
              <a:rPr lang="en-US" sz="4000" spc="100" dirty="0">
                <a:cs typeface="Segoe UI Semibold" charset="0"/>
              </a:rPr>
              <a:t>A</a:t>
            </a:r>
            <a:r>
              <a:rPr lang="en-US" sz="4000" cap="none" spc="100" dirty="0">
                <a:latin typeface="+mj-lt"/>
                <a:cs typeface="Segoe UI Semibold" charset="0"/>
              </a:rPr>
              <a:t>n Introduction</a:t>
            </a:r>
            <a:endParaRPr lang="en-US" sz="2400" b="1" cap="none" spc="100" dirty="0">
              <a:latin typeface="Segoe UI Semibold" charset="0"/>
              <a:ea typeface="Segoe UI Semibold" charset="0"/>
              <a:cs typeface="Segoe UI Semibold" charset="0"/>
            </a:endParaRPr>
          </a:p>
        </p:txBody>
      </p:sp>
      <p:cxnSp>
        <p:nvCxnSpPr>
          <p:cNvPr id="5" name="Straight Connector 4"/>
          <p:cNvCxnSpPr/>
          <p:nvPr/>
        </p:nvCxnSpPr>
        <p:spPr>
          <a:xfrm>
            <a:off x="537472" y="4188094"/>
            <a:ext cx="4957395" cy="713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49269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a:xfrm>
            <a:off x="269240" y="289513"/>
            <a:ext cx="11655840" cy="899665"/>
          </a:xfrm>
        </p:spPr>
        <p:txBody>
          <a:bodyPr/>
          <a:lstStyle/>
          <a:p>
            <a:r>
              <a:rPr lang="en-US" dirty="0"/>
              <a:t>Advanced Analytics on Big Data</a:t>
            </a:r>
          </a:p>
        </p:txBody>
      </p:sp>
      <p:sp>
        <p:nvSpPr>
          <p:cNvPr id="98" name="Shape 101">
            <a:extLst>
              <a:ext uri="{FF2B5EF4-FFF2-40B4-BE49-F238E27FC236}">
                <a16:creationId xmlns:a16="http://schemas.microsoft.com/office/drawing/2014/main" id="{A5431729-A8D3-407B-8DE0-5B7777CE924D}"/>
              </a:ext>
            </a:extLst>
          </p:cNvPr>
          <p:cNvSpPr txBox="1"/>
          <p:nvPr/>
        </p:nvSpPr>
        <p:spPr>
          <a:xfrm>
            <a:off x="10285644" y="3105141"/>
            <a:ext cx="1627965" cy="253875"/>
          </a:xfrm>
          <a:prstGeom prst="rect">
            <a:avLst/>
          </a:prstGeom>
          <a:noFill/>
          <a:ln>
            <a:noFill/>
          </a:ln>
        </p:spPr>
        <p:txBody>
          <a:bodyPr lIns="91425" tIns="45700" rIns="91425" bIns="4570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Web &amp; mobile apps</a:t>
            </a:r>
          </a:p>
        </p:txBody>
      </p:sp>
      <p:grpSp>
        <p:nvGrpSpPr>
          <p:cNvPr id="99" name="Group 98">
            <a:extLst>
              <a:ext uri="{FF2B5EF4-FFF2-40B4-BE49-F238E27FC236}">
                <a16:creationId xmlns:a16="http://schemas.microsoft.com/office/drawing/2014/main" id="{D3172A0F-11F1-4EEF-820E-DE5FDEB59900}"/>
              </a:ext>
            </a:extLst>
          </p:cNvPr>
          <p:cNvGrpSpPr/>
          <p:nvPr/>
        </p:nvGrpSpPr>
        <p:grpSpPr>
          <a:xfrm>
            <a:off x="10692067" y="2243660"/>
            <a:ext cx="815118" cy="823994"/>
            <a:chOff x="9095124" y="3288299"/>
            <a:chExt cx="916056" cy="1001411"/>
          </a:xfrm>
        </p:grpSpPr>
        <p:grpSp>
          <p:nvGrpSpPr>
            <p:cNvPr id="100" name="Group 99">
              <a:extLst>
                <a:ext uri="{FF2B5EF4-FFF2-40B4-BE49-F238E27FC236}">
                  <a16:creationId xmlns:a16="http://schemas.microsoft.com/office/drawing/2014/main" id="{A9C76790-9254-4F15-B8D4-3F55FC0456F6}"/>
                </a:ext>
              </a:extLst>
            </p:cNvPr>
            <p:cNvGrpSpPr/>
            <p:nvPr/>
          </p:nvGrpSpPr>
          <p:grpSpPr>
            <a:xfrm>
              <a:off x="9615713" y="3659076"/>
              <a:ext cx="288492" cy="206742"/>
              <a:chOff x="3751869" y="1754414"/>
              <a:chExt cx="4688258" cy="3381830"/>
            </a:xfrm>
          </p:grpSpPr>
          <p:sp>
            <p:nvSpPr>
              <p:cNvPr id="116" name="Freeform: Shape 132">
                <a:extLst>
                  <a:ext uri="{FF2B5EF4-FFF2-40B4-BE49-F238E27FC236}">
                    <a16:creationId xmlns:a16="http://schemas.microsoft.com/office/drawing/2014/main" id="{B3AE1FCF-0564-46CC-92DB-D0F48762E680}"/>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7" name="Freeform: Shape 133">
                <a:extLst>
                  <a:ext uri="{FF2B5EF4-FFF2-40B4-BE49-F238E27FC236}">
                    <a16:creationId xmlns:a16="http://schemas.microsoft.com/office/drawing/2014/main" id="{705C9345-1C79-4A10-84FE-D17DE5D94230}"/>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8" name="Freeform: Shape 134">
                <a:extLst>
                  <a:ext uri="{FF2B5EF4-FFF2-40B4-BE49-F238E27FC236}">
                    <a16:creationId xmlns:a16="http://schemas.microsoft.com/office/drawing/2014/main" id="{C8D0F6E6-CC47-460F-934A-ECC570F60ADA}"/>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9" name="Freeform: Shape 135">
                <a:extLst>
                  <a:ext uri="{FF2B5EF4-FFF2-40B4-BE49-F238E27FC236}">
                    <a16:creationId xmlns:a16="http://schemas.microsoft.com/office/drawing/2014/main" id="{84E92819-8672-4616-B948-430538A0FBF2}"/>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101" name="Group 100">
              <a:extLst>
                <a:ext uri="{FF2B5EF4-FFF2-40B4-BE49-F238E27FC236}">
                  <a16:creationId xmlns:a16="http://schemas.microsoft.com/office/drawing/2014/main" id="{5B3C593B-CABD-4DB0-8A3E-170583EC01FB}"/>
                </a:ext>
              </a:extLst>
            </p:cNvPr>
            <p:cNvGrpSpPr/>
            <p:nvPr/>
          </p:nvGrpSpPr>
          <p:grpSpPr>
            <a:xfrm>
              <a:off x="9529086" y="3345220"/>
              <a:ext cx="202925" cy="182040"/>
              <a:chOff x="2974863" y="1824177"/>
              <a:chExt cx="285701" cy="257980"/>
            </a:xfrm>
            <a:noFill/>
          </p:grpSpPr>
          <p:sp>
            <p:nvSpPr>
              <p:cNvPr id="113" name="Rectangle 48">
                <a:extLst>
                  <a:ext uri="{FF2B5EF4-FFF2-40B4-BE49-F238E27FC236}">
                    <a16:creationId xmlns:a16="http://schemas.microsoft.com/office/drawing/2014/main" id="{A69CA661-2D34-45FF-AB50-8F34B38B04F1}"/>
                  </a:ext>
                </a:extLst>
              </p:cNvPr>
              <p:cNvSpPr>
                <a:spLocks noChangeArrowheads="1"/>
              </p:cNvSpPr>
              <p:nvPr/>
            </p:nvSpPr>
            <p:spPr bwMode="auto">
              <a:xfrm>
                <a:off x="2974866" y="1824177"/>
                <a:ext cx="285698" cy="257980"/>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4" name="Freeform 49">
                <a:extLst>
                  <a:ext uri="{FF2B5EF4-FFF2-40B4-BE49-F238E27FC236}">
                    <a16:creationId xmlns:a16="http://schemas.microsoft.com/office/drawing/2014/main" id="{19CC14DD-3A33-4953-907B-7AC114E7CF49}"/>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5" name="Oval 114">
                <a:extLst>
                  <a:ext uri="{FF2B5EF4-FFF2-40B4-BE49-F238E27FC236}">
                    <a16:creationId xmlns:a16="http://schemas.microsoft.com/office/drawing/2014/main" id="{1786C25E-44C5-473F-A8CF-3B3B92220937}"/>
                  </a:ext>
                </a:extLst>
              </p:cNvPr>
              <p:cNvSpPr>
                <a:spLocks noChangeArrowheads="1"/>
              </p:cNvSpPr>
              <p:nvPr/>
            </p:nvSpPr>
            <p:spPr bwMode="auto">
              <a:xfrm>
                <a:off x="3165681" y="1871082"/>
                <a:ext cx="47971" cy="46905"/>
              </a:xfrm>
              <a:prstGeom prst="ellipse">
                <a:avLst/>
              </a:pr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02" name="Freeform 9">
              <a:extLst>
                <a:ext uri="{FF2B5EF4-FFF2-40B4-BE49-F238E27FC236}">
                  <a16:creationId xmlns:a16="http://schemas.microsoft.com/office/drawing/2014/main" id="{403445BA-77A4-412A-81EA-75F2E3DE3240}"/>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3" name="Freeform 448">
              <a:extLst>
                <a:ext uri="{FF2B5EF4-FFF2-40B4-BE49-F238E27FC236}">
                  <a16:creationId xmlns:a16="http://schemas.microsoft.com/office/drawing/2014/main" id="{5650E165-13B6-4F4B-9D4A-65C8CFDF06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4" name="Freeform 5">
              <a:extLst>
                <a:ext uri="{FF2B5EF4-FFF2-40B4-BE49-F238E27FC236}">
                  <a16:creationId xmlns:a16="http://schemas.microsoft.com/office/drawing/2014/main" id="{6ACCBB94-E9C2-4809-8C13-B93C0BBE912B}"/>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05" name="Group 104">
              <a:extLst>
                <a:ext uri="{FF2B5EF4-FFF2-40B4-BE49-F238E27FC236}">
                  <a16:creationId xmlns:a16="http://schemas.microsoft.com/office/drawing/2014/main" id="{455CB632-F101-41B3-952F-9F82848EEC15}"/>
                </a:ext>
              </a:extLst>
            </p:cNvPr>
            <p:cNvGrpSpPr/>
            <p:nvPr/>
          </p:nvGrpSpPr>
          <p:grpSpPr>
            <a:xfrm>
              <a:off x="9528781" y="4077410"/>
              <a:ext cx="97135" cy="181233"/>
              <a:chOff x="4064485" y="1802065"/>
              <a:chExt cx="240628" cy="227361"/>
            </a:xfrm>
            <a:noFill/>
          </p:grpSpPr>
          <p:sp>
            <p:nvSpPr>
              <p:cNvPr id="110" name="Line 46">
                <a:extLst>
                  <a:ext uri="{FF2B5EF4-FFF2-40B4-BE49-F238E27FC236}">
                    <a16:creationId xmlns:a16="http://schemas.microsoft.com/office/drawing/2014/main" id="{986DF2AE-E79B-450E-93A0-D924F5B06D6D}"/>
                  </a:ext>
                </a:extLst>
              </p:cNvPr>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1" name="Line 47">
                <a:extLst>
                  <a:ext uri="{FF2B5EF4-FFF2-40B4-BE49-F238E27FC236}">
                    <a16:creationId xmlns:a16="http://schemas.microsoft.com/office/drawing/2014/main" id="{1A90E5FA-94AF-41E2-8720-EC7ED5F62FF4}"/>
                  </a:ext>
                </a:extLst>
              </p:cNvPr>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2" name="Line 54">
                <a:extLst>
                  <a:ext uri="{FF2B5EF4-FFF2-40B4-BE49-F238E27FC236}">
                    <a16:creationId xmlns:a16="http://schemas.microsoft.com/office/drawing/2014/main" id="{CE127571-27A6-4CEE-9CD1-4C706BB373DF}"/>
                  </a:ext>
                </a:extLst>
              </p:cNvPr>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06" name="Freeform: Shape 168">
              <a:extLst>
                <a:ext uri="{FF2B5EF4-FFF2-40B4-BE49-F238E27FC236}">
                  <a16:creationId xmlns:a16="http://schemas.microsoft.com/office/drawing/2014/main" id="{1929426B-414F-40E7-ABBB-530E7F80D587}"/>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07" name="Group 106">
              <a:extLst>
                <a:ext uri="{FF2B5EF4-FFF2-40B4-BE49-F238E27FC236}">
                  <a16:creationId xmlns:a16="http://schemas.microsoft.com/office/drawing/2014/main" id="{D0F47FB3-4648-4029-A367-55B1AB226F93}"/>
                </a:ext>
              </a:extLst>
            </p:cNvPr>
            <p:cNvGrpSpPr/>
            <p:nvPr/>
          </p:nvGrpSpPr>
          <p:grpSpPr>
            <a:xfrm>
              <a:off x="9855639" y="3437294"/>
              <a:ext cx="97133" cy="89562"/>
              <a:chOff x="9766486" y="4221497"/>
              <a:chExt cx="118215" cy="109717"/>
            </a:xfrm>
          </p:grpSpPr>
          <p:sp>
            <p:nvSpPr>
              <p:cNvPr id="108" name="Line 47">
                <a:extLst>
                  <a:ext uri="{FF2B5EF4-FFF2-40B4-BE49-F238E27FC236}">
                    <a16:creationId xmlns:a16="http://schemas.microsoft.com/office/drawing/2014/main" id="{008C9F09-7EF2-4373-B876-EFA4B04BDE6D}"/>
                  </a:ext>
                </a:extLst>
              </p:cNvPr>
              <p:cNvSpPr>
                <a:spLocks noChangeShapeType="1"/>
              </p:cNvSpPr>
              <p:nvPr/>
            </p:nvSpPr>
            <p:spPr bwMode="auto">
              <a:xfrm>
                <a:off x="9766486"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9" name="Line 54">
                <a:extLst>
                  <a:ext uri="{FF2B5EF4-FFF2-40B4-BE49-F238E27FC236}">
                    <a16:creationId xmlns:a16="http://schemas.microsoft.com/office/drawing/2014/main" id="{60D40EC9-6CB9-450B-A31E-C643F939E614}"/>
                  </a:ext>
                </a:extLst>
              </p:cNvPr>
              <p:cNvSpPr>
                <a:spLocks noChangeShapeType="1"/>
              </p:cNvSpPr>
              <p:nvPr/>
            </p:nvSpPr>
            <p:spPr bwMode="auto">
              <a:xfrm flipH="1">
                <a:off x="9766486" y="4331214"/>
                <a:ext cx="11821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120" name="Group 119">
            <a:extLst>
              <a:ext uri="{FF2B5EF4-FFF2-40B4-BE49-F238E27FC236}">
                <a16:creationId xmlns:a16="http://schemas.microsoft.com/office/drawing/2014/main" id="{C68771BA-E22C-464C-8FFA-FCC2CFBEBC61}"/>
              </a:ext>
            </a:extLst>
          </p:cNvPr>
          <p:cNvGrpSpPr/>
          <p:nvPr/>
        </p:nvGrpSpPr>
        <p:grpSpPr>
          <a:xfrm>
            <a:off x="8488048" y="2435675"/>
            <a:ext cx="756506" cy="652052"/>
            <a:chOff x="8376458" y="5925518"/>
            <a:chExt cx="1045926" cy="901512"/>
          </a:xfrm>
        </p:grpSpPr>
        <p:sp>
          <p:nvSpPr>
            <p:cNvPr id="121" name="Star: 4 Points 8">
              <a:extLst>
                <a:ext uri="{FF2B5EF4-FFF2-40B4-BE49-F238E27FC236}">
                  <a16:creationId xmlns:a16="http://schemas.microsoft.com/office/drawing/2014/main" id="{8B8BAA94-E6F7-4733-A71F-9F57968D86EA}"/>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2" name="Star: 4 Points 8">
              <a:extLst>
                <a:ext uri="{FF2B5EF4-FFF2-40B4-BE49-F238E27FC236}">
                  <a16:creationId xmlns:a16="http://schemas.microsoft.com/office/drawing/2014/main" id="{AAA214C0-79F7-4874-8AB9-A9C4C9CDF0BB}"/>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3" name="Oval 122">
              <a:extLst>
                <a:ext uri="{FF2B5EF4-FFF2-40B4-BE49-F238E27FC236}">
                  <a16:creationId xmlns:a16="http://schemas.microsoft.com/office/drawing/2014/main" id="{10B0D336-4193-4D52-9740-A6755E1F826B}"/>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4" name="Oval 9">
              <a:extLst>
                <a:ext uri="{FF2B5EF4-FFF2-40B4-BE49-F238E27FC236}">
                  <a16:creationId xmlns:a16="http://schemas.microsoft.com/office/drawing/2014/main" id="{14B5F71B-5884-4E29-8C00-250038C79D4D}"/>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50" name="Rectangle 149">
            <a:extLst>
              <a:ext uri="{FF2B5EF4-FFF2-40B4-BE49-F238E27FC236}">
                <a16:creationId xmlns:a16="http://schemas.microsoft.com/office/drawing/2014/main" id="{D4E19F47-58D1-4B76-BDB8-7D5BC5F6521C}"/>
              </a:ext>
            </a:extLst>
          </p:cNvPr>
          <p:cNvSpPr/>
          <p:nvPr/>
        </p:nvSpPr>
        <p:spPr>
          <a:xfrm>
            <a:off x="6510314" y="3107869"/>
            <a:ext cx="1428598" cy="577081"/>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Databricks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(Spark MLlib, SparkR, </a:t>
            </a:r>
            <a:r>
              <a:rPr lang="en-US" sz="1050" kern="0" dirty="0">
                <a:solidFill>
                  <a:srgbClr val="505050"/>
                </a:solidFill>
                <a:latin typeface="Segoe UI Semibold" panose="020B0702040204020203" pitchFamily="34" charset="0"/>
                <a:cs typeface="Segoe UI Semibold" panose="020B0702040204020203" pitchFamily="34" charset="0"/>
              </a:rPr>
              <a:t>s</a:t>
            </a: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parklyr)</a:t>
            </a:r>
          </a:p>
        </p:txBody>
      </p:sp>
      <p:cxnSp>
        <p:nvCxnSpPr>
          <p:cNvPr id="227" name="Straight Arrow Connector 226">
            <a:extLst>
              <a:ext uri="{FF2B5EF4-FFF2-40B4-BE49-F238E27FC236}">
                <a16:creationId xmlns:a16="http://schemas.microsoft.com/office/drawing/2014/main" id="{58D045B2-835A-4280-B3A3-951850C61A84}"/>
              </a:ext>
            </a:extLst>
          </p:cNvPr>
          <p:cNvCxnSpPr>
            <a:cxnSpLocks/>
          </p:cNvCxnSpPr>
          <p:nvPr/>
        </p:nvCxnSpPr>
        <p:spPr>
          <a:xfrm>
            <a:off x="7649038" y="2816307"/>
            <a:ext cx="72882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FC01F62E-2B5C-4AD5-87B8-58BA1D823520}"/>
              </a:ext>
            </a:extLst>
          </p:cNvPr>
          <p:cNvCxnSpPr>
            <a:cxnSpLocks/>
          </p:cNvCxnSpPr>
          <p:nvPr/>
        </p:nvCxnSpPr>
        <p:spPr>
          <a:xfrm>
            <a:off x="9290312" y="2816307"/>
            <a:ext cx="95626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70A32036-1B51-4A92-9005-120E5F5B086E}"/>
              </a:ext>
            </a:extLst>
          </p:cNvPr>
          <p:cNvSpPr/>
          <p:nvPr/>
        </p:nvSpPr>
        <p:spPr>
          <a:xfrm>
            <a:off x="8114143" y="3107869"/>
            <a:ext cx="142859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Cosmos DB</a:t>
            </a:r>
          </a:p>
        </p:txBody>
      </p:sp>
      <p:cxnSp>
        <p:nvCxnSpPr>
          <p:cNvPr id="18" name="Connector: Elbow 17">
            <a:extLst>
              <a:ext uri="{FF2B5EF4-FFF2-40B4-BE49-F238E27FC236}">
                <a16:creationId xmlns:a16="http://schemas.microsoft.com/office/drawing/2014/main" id="{1A796BA6-8B26-4959-BD97-E319DC662487}"/>
              </a:ext>
            </a:extLst>
          </p:cNvPr>
          <p:cNvCxnSpPr>
            <a:cxnSpLocks/>
            <a:endCxn id="290" idx="0"/>
          </p:cNvCxnSpPr>
          <p:nvPr/>
        </p:nvCxnSpPr>
        <p:spPr>
          <a:xfrm>
            <a:off x="7224615" y="4032665"/>
            <a:ext cx="3883496" cy="559174"/>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27" name="Right Bracket 126">
            <a:extLst>
              <a:ext uri="{FF2B5EF4-FFF2-40B4-BE49-F238E27FC236}">
                <a16:creationId xmlns:a16="http://schemas.microsoft.com/office/drawing/2014/main" id="{8BE40FD8-9DDF-42F7-B481-F26112A4D836}"/>
              </a:ext>
            </a:extLst>
          </p:cNvPr>
          <p:cNvSpPr/>
          <p:nvPr/>
        </p:nvSpPr>
        <p:spPr>
          <a:xfrm>
            <a:off x="2223154" y="2349006"/>
            <a:ext cx="100766" cy="2681121"/>
          </a:xfrm>
          <a:prstGeom prst="rightBracket">
            <a:avLst>
              <a:gd name="adj" fmla="val 0"/>
            </a:avLst>
          </a:prstGeom>
          <a:solidFill>
            <a:schemeClr val="bg1"/>
          </a:solidFill>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 name="TextBox 127">
            <a:extLst>
              <a:ext uri="{FF2B5EF4-FFF2-40B4-BE49-F238E27FC236}">
                <a16:creationId xmlns:a16="http://schemas.microsoft.com/office/drawing/2014/main" id="{7799A20C-30AD-4AB8-B2E4-8EB7A53138D2}"/>
              </a:ext>
            </a:extLst>
          </p:cNvPr>
          <p:cNvSpPr txBox="1"/>
          <p:nvPr/>
        </p:nvSpPr>
        <p:spPr>
          <a:xfrm>
            <a:off x="269240" y="4837252"/>
            <a:ext cx="1632135" cy="415498"/>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Business / custom apps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(Structured)</a:t>
            </a:r>
          </a:p>
        </p:txBody>
      </p:sp>
      <p:sp>
        <p:nvSpPr>
          <p:cNvPr id="129" name="TextBox 128">
            <a:extLst>
              <a:ext uri="{FF2B5EF4-FFF2-40B4-BE49-F238E27FC236}">
                <a16:creationId xmlns:a16="http://schemas.microsoft.com/office/drawing/2014/main" id="{62CA1D24-4E6F-40C7-B93E-A770E73F33E3}"/>
              </a:ext>
            </a:extLst>
          </p:cNvPr>
          <p:cNvSpPr txBox="1"/>
          <p:nvPr/>
        </p:nvSpPr>
        <p:spPr>
          <a:xfrm>
            <a:off x="269241" y="2574058"/>
            <a:ext cx="1475072" cy="415498"/>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Logs, files and media</a:t>
            </a:r>
            <a:b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(unstructured)</a:t>
            </a:r>
          </a:p>
        </p:txBody>
      </p:sp>
      <p:cxnSp>
        <p:nvCxnSpPr>
          <p:cNvPr id="130" name="Straight Arrow Connector 129">
            <a:extLst>
              <a:ext uri="{FF2B5EF4-FFF2-40B4-BE49-F238E27FC236}">
                <a16:creationId xmlns:a16="http://schemas.microsoft.com/office/drawing/2014/main" id="{FB355658-0832-4050-B2C6-51F63E503AC4}"/>
              </a:ext>
            </a:extLst>
          </p:cNvPr>
          <p:cNvCxnSpPr>
            <a:cxnSpLocks/>
          </p:cNvCxnSpPr>
          <p:nvPr/>
        </p:nvCxnSpPr>
        <p:spPr>
          <a:xfrm flipV="1">
            <a:off x="4977247" y="2816307"/>
            <a:ext cx="1796787"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938656B-DCC4-456A-B809-2BDB887F38A4}"/>
              </a:ext>
            </a:extLst>
          </p:cNvPr>
          <p:cNvCxnSpPr>
            <a:cxnSpLocks/>
          </p:cNvCxnSpPr>
          <p:nvPr/>
        </p:nvCxnSpPr>
        <p:spPr>
          <a:xfrm>
            <a:off x="9464404" y="4908620"/>
            <a:ext cx="1227663"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00C9D130-A07F-462B-8B9A-E6630374A46C}"/>
              </a:ext>
            </a:extLst>
          </p:cNvPr>
          <p:cNvSpPr/>
          <p:nvPr/>
        </p:nvSpPr>
        <p:spPr>
          <a:xfrm>
            <a:off x="4012021" y="3107869"/>
            <a:ext cx="1096619"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storage</a:t>
            </a:r>
          </a:p>
        </p:txBody>
      </p:sp>
      <p:sp>
        <p:nvSpPr>
          <p:cNvPr id="133" name="Rectangle 132">
            <a:extLst>
              <a:ext uri="{FF2B5EF4-FFF2-40B4-BE49-F238E27FC236}">
                <a16:creationId xmlns:a16="http://schemas.microsoft.com/office/drawing/2014/main" id="{991F45A1-38F6-4686-B361-DAFBA45B6969}"/>
              </a:ext>
            </a:extLst>
          </p:cNvPr>
          <p:cNvSpPr/>
          <p:nvPr/>
        </p:nvSpPr>
        <p:spPr>
          <a:xfrm>
            <a:off x="4600409" y="4823844"/>
            <a:ext cx="73318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Polybase</a:t>
            </a:r>
          </a:p>
        </p:txBody>
      </p:sp>
      <p:sp>
        <p:nvSpPr>
          <p:cNvPr id="134" name="Rectangle 133">
            <a:extLst>
              <a:ext uri="{FF2B5EF4-FFF2-40B4-BE49-F238E27FC236}">
                <a16:creationId xmlns:a16="http://schemas.microsoft.com/office/drawing/2014/main" id="{977DD768-FD47-48CD-85E6-8CAADDA0BD91}"/>
              </a:ext>
            </a:extLst>
          </p:cNvPr>
          <p:cNvSpPr/>
          <p:nvPr/>
        </p:nvSpPr>
        <p:spPr>
          <a:xfrm>
            <a:off x="7906689" y="5216011"/>
            <a:ext cx="192912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SQL Data Warehouse</a:t>
            </a:r>
          </a:p>
        </p:txBody>
      </p:sp>
      <p:sp>
        <p:nvSpPr>
          <p:cNvPr id="135" name="Rectangle 134">
            <a:extLst>
              <a:ext uri="{FF2B5EF4-FFF2-40B4-BE49-F238E27FC236}">
                <a16:creationId xmlns:a16="http://schemas.microsoft.com/office/drawing/2014/main" id="{2A60D9C0-1C6A-4F86-87B0-C4E861CF1695}"/>
              </a:ext>
            </a:extLst>
          </p:cNvPr>
          <p:cNvSpPr/>
          <p:nvPr/>
        </p:nvSpPr>
        <p:spPr>
          <a:xfrm>
            <a:off x="2680364" y="3107869"/>
            <a:ext cx="1047083"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factory </a:t>
            </a:r>
          </a:p>
        </p:txBody>
      </p:sp>
      <p:sp>
        <p:nvSpPr>
          <p:cNvPr id="136" name="Rectangle 135">
            <a:extLst>
              <a:ext uri="{FF2B5EF4-FFF2-40B4-BE49-F238E27FC236}">
                <a16:creationId xmlns:a16="http://schemas.microsoft.com/office/drawing/2014/main" id="{3B040615-B322-4A1E-8096-3710539AB451}"/>
              </a:ext>
            </a:extLst>
          </p:cNvPr>
          <p:cNvSpPr/>
          <p:nvPr/>
        </p:nvSpPr>
        <p:spPr>
          <a:xfrm>
            <a:off x="2680364" y="5048186"/>
            <a:ext cx="1047083"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factory </a:t>
            </a:r>
          </a:p>
        </p:txBody>
      </p:sp>
      <p:grpSp>
        <p:nvGrpSpPr>
          <p:cNvPr id="138" name="Group 137">
            <a:extLst>
              <a:ext uri="{FF2B5EF4-FFF2-40B4-BE49-F238E27FC236}">
                <a16:creationId xmlns:a16="http://schemas.microsoft.com/office/drawing/2014/main" id="{2173EC3D-7FD8-4974-9C6B-276CBA483EA7}"/>
              </a:ext>
            </a:extLst>
          </p:cNvPr>
          <p:cNvGrpSpPr/>
          <p:nvPr/>
        </p:nvGrpSpPr>
        <p:grpSpPr>
          <a:xfrm>
            <a:off x="532295" y="4337783"/>
            <a:ext cx="1064771" cy="406286"/>
            <a:chOff x="579957" y="1614888"/>
            <a:chExt cx="1064771" cy="406286"/>
          </a:xfrm>
        </p:grpSpPr>
        <p:grpSp>
          <p:nvGrpSpPr>
            <p:cNvPr id="139" name="Group 138">
              <a:extLst>
                <a:ext uri="{FF2B5EF4-FFF2-40B4-BE49-F238E27FC236}">
                  <a16:creationId xmlns:a16="http://schemas.microsoft.com/office/drawing/2014/main" id="{53CFD7F8-9ACC-4BE2-8061-7CD9E918A5BC}"/>
                </a:ext>
              </a:extLst>
            </p:cNvPr>
            <p:cNvGrpSpPr/>
            <p:nvPr/>
          </p:nvGrpSpPr>
          <p:grpSpPr>
            <a:xfrm>
              <a:off x="1174991" y="1632049"/>
              <a:ext cx="469737" cy="385154"/>
              <a:chOff x="1778647" y="1301093"/>
              <a:chExt cx="307813" cy="252387"/>
            </a:xfrm>
            <a:noFill/>
          </p:grpSpPr>
          <p:grpSp>
            <p:nvGrpSpPr>
              <p:cNvPr id="145" name="Group 144">
                <a:extLst>
                  <a:ext uri="{FF2B5EF4-FFF2-40B4-BE49-F238E27FC236}">
                    <a16:creationId xmlns:a16="http://schemas.microsoft.com/office/drawing/2014/main" id="{14F39183-2089-481B-8DCD-4B5F7EFBC411}"/>
                  </a:ext>
                </a:extLst>
              </p:cNvPr>
              <p:cNvGrpSpPr/>
              <p:nvPr/>
            </p:nvGrpSpPr>
            <p:grpSpPr>
              <a:xfrm>
                <a:off x="1778647" y="1301093"/>
                <a:ext cx="307813" cy="252387"/>
                <a:chOff x="2107086" y="1452805"/>
                <a:chExt cx="307813" cy="252387"/>
              </a:xfrm>
              <a:grpFill/>
            </p:grpSpPr>
            <p:sp>
              <p:nvSpPr>
                <p:cNvPr id="197" name="Rectangle 196">
                  <a:extLst>
                    <a:ext uri="{FF2B5EF4-FFF2-40B4-BE49-F238E27FC236}">
                      <a16:creationId xmlns:a16="http://schemas.microsoft.com/office/drawing/2014/main" id="{0D55CF74-A336-46C7-B61F-911601461AEE}"/>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8" name="Rectangle 197">
                  <a:extLst>
                    <a:ext uri="{FF2B5EF4-FFF2-40B4-BE49-F238E27FC236}">
                      <a16:creationId xmlns:a16="http://schemas.microsoft.com/office/drawing/2014/main" id="{C88FA3F8-CC1B-4F0E-BDAC-BFBB3876D2DD}"/>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9" name="Rectangle 198">
                  <a:extLst>
                    <a:ext uri="{FF2B5EF4-FFF2-40B4-BE49-F238E27FC236}">
                      <a16:creationId xmlns:a16="http://schemas.microsoft.com/office/drawing/2014/main" id="{F0D4458E-1274-49FF-A1E2-7F3819E035AA}"/>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200" name="Rectangle 199">
                  <a:extLst>
                    <a:ext uri="{FF2B5EF4-FFF2-40B4-BE49-F238E27FC236}">
                      <a16:creationId xmlns:a16="http://schemas.microsoft.com/office/drawing/2014/main" id="{A0A086C4-1DA4-4A04-810B-CA9F038B7104}"/>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cxnSp>
            <p:nvCxnSpPr>
              <p:cNvPr id="195" name="Straight Connector 194">
                <a:extLst>
                  <a:ext uri="{FF2B5EF4-FFF2-40B4-BE49-F238E27FC236}">
                    <a16:creationId xmlns:a16="http://schemas.microsoft.com/office/drawing/2014/main" id="{6A6C164E-1188-4E76-B28F-46B1955767E8}"/>
                  </a:ext>
                </a:extLst>
              </p:cNvPr>
              <p:cNvCxnSpPr/>
              <p:nvPr/>
            </p:nvCxnSpPr>
            <p:spPr>
              <a:xfrm>
                <a:off x="1979319" y="1500876"/>
                <a:ext cx="0" cy="51699"/>
              </a:xfrm>
              <a:prstGeom prst="line">
                <a:avLst/>
              </a:prstGeom>
              <a:grpFill/>
              <a:ln w="12700" cap="flat">
                <a:solidFill>
                  <a:schemeClr val="tx1"/>
                </a:solidFill>
                <a:prstDash val="solid"/>
                <a:miter lim="800000"/>
                <a:headEnd/>
                <a:tailEnd/>
              </a:ln>
              <a:extLst/>
            </p:spPr>
          </p:cxnSp>
          <p:cxnSp>
            <p:nvCxnSpPr>
              <p:cNvPr id="196" name="Straight Connector 195">
                <a:extLst>
                  <a:ext uri="{FF2B5EF4-FFF2-40B4-BE49-F238E27FC236}">
                    <a16:creationId xmlns:a16="http://schemas.microsoft.com/office/drawing/2014/main" id="{6A249B1D-3D01-4F8D-99F0-2439B988FCA8}"/>
                  </a:ext>
                </a:extLst>
              </p:cNvPr>
              <p:cNvCxnSpPr/>
              <p:nvPr/>
            </p:nvCxnSpPr>
            <p:spPr>
              <a:xfrm>
                <a:off x="2031707" y="1500876"/>
                <a:ext cx="0" cy="51699"/>
              </a:xfrm>
              <a:prstGeom prst="line">
                <a:avLst/>
              </a:prstGeom>
              <a:grpFill/>
              <a:ln w="12700" cap="flat">
                <a:solidFill>
                  <a:schemeClr val="tx1"/>
                </a:solidFill>
                <a:prstDash val="solid"/>
                <a:miter lim="800000"/>
                <a:headEnd/>
                <a:tailEnd/>
              </a:ln>
              <a:extLst/>
            </p:spPr>
          </p:cxnSp>
        </p:grpSp>
        <p:grpSp>
          <p:nvGrpSpPr>
            <p:cNvPr id="140" name="Group 139">
              <a:extLst>
                <a:ext uri="{FF2B5EF4-FFF2-40B4-BE49-F238E27FC236}">
                  <a16:creationId xmlns:a16="http://schemas.microsoft.com/office/drawing/2014/main" id="{985E77FD-831D-42B5-8C25-60D6B806A506}"/>
                </a:ext>
              </a:extLst>
            </p:cNvPr>
            <p:cNvGrpSpPr>
              <a:grpSpLocks noChangeAspect="1"/>
            </p:cNvGrpSpPr>
            <p:nvPr/>
          </p:nvGrpSpPr>
          <p:grpSpPr bwMode="auto">
            <a:xfrm>
              <a:off x="579957" y="1614888"/>
              <a:ext cx="416196" cy="406286"/>
              <a:chOff x="1759" y="236"/>
              <a:chExt cx="252" cy="246"/>
            </a:xfrm>
            <a:noFill/>
          </p:grpSpPr>
          <p:sp>
            <p:nvSpPr>
              <p:cNvPr id="141" name="Freeform 106">
                <a:extLst>
                  <a:ext uri="{FF2B5EF4-FFF2-40B4-BE49-F238E27FC236}">
                    <a16:creationId xmlns:a16="http://schemas.microsoft.com/office/drawing/2014/main" id="{883B8021-1CF5-4345-9AF1-6F38FC91B84E}"/>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2" name="Rectangle 141">
                <a:extLst>
                  <a:ext uri="{FF2B5EF4-FFF2-40B4-BE49-F238E27FC236}">
                    <a16:creationId xmlns:a16="http://schemas.microsoft.com/office/drawing/2014/main" id="{D8178B51-0B70-49CD-B4DC-2C9EFCA5AA5F}"/>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3" name="Rectangle 142">
                <a:extLst>
                  <a:ext uri="{FF2B5EF4-FFF2-40B4-BE49-F238E27FC236}">
                    <a16:creationId xmlns:a16="http://schemas.microsoft.com/office/drawing/2014/main" id="{34309D14-CE2F-4618-8D23-9C15C0318E40}"/>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4" name="Rectangle 143">
                <a:extLst>
                  <a:ext uri="{FF2B5EF4-FFF2-40B4-BE49-F238E27FC236}">
                    <a16:creationId xmlns:a16="http://schemas.microsoft.com/office/drawing/2014/main" id="{35716B5C-2CE4-4832-B3DE-5CA18E7C9564}"/>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grpSp>
      <p:grpSp>
        <p:nvGrpSpPr>
          <p:cNvPr id="201" name="Group 200">
            <a:extLst>
              <a:ext uri="{FF2B5EF4-FFF2-40B4-BE49-F238E27FC236}">
                <a16:creationId xmlns:a16="http://schemas.microsoft.com/office/drawing/2014/main" id="{2CE67B40-FF62-4874-8B1A-7B0A69F109C8}"/>
              </a:ext>
            </a:extLst>
          </p:cNvPr>
          <p:cNvGrpSpPr/>
          <p:nvPr/>
        </p:nvGrpSpPr>
        <p:grpSpPr>
          <a:xfrm>
            <a:off x="472963" y="2148701"/>
            <a:ext cx="1167152" cy="348720"/>
            <a:chOff x="1555307" y="5853300"/>
            <a:chExt cx="1271350" cy="379852"/>
          </a:xfrm>
        </p:grpSpPr>
        <p:grpSp>
          <p:nvGrpSpPr>
            <p:cNvPr id="202" name="Group 4">
              <a:extLst>
                <a:ext uri="{FF2B5EF4-FFF2-40B4-BE49-F238E27FC236}">
                  <a16:creationId xmlns:a16="http://schemas.microsoft.com/office/drawing/2014/main" id="{EA32234B-721F-4877-972D-F804DC14F59B}"/>
                </a:ext>
              </a:extLst>
            </p:cNvPr>
            <p:cNvGrpSpPr>
              <a:grpSpLocks noChangeAspect="1"/>
            </p:cNvGrpSpPr>
            <p:nvPr/>
          </p:nvGrpSpPr>
          <p:grpSpPr bwMode="auto">
            <a:xfrm>
              <a:off x="1555307" y="5853300"/>
              <a:ext cx="259568" cy="379852"/>
              <a:chOff x="3526" y="3353"/>
              <a:chExt cx="164" cy="240"/>
            </a:xfrm>
          </p:grpSpPr>
          <p:sp>
            <p:nvSpPr>
              <p:cNvPr id="248" name="Freeform 5">
                <a:extLst>
                  <a:ext uri="{FF2B5EF4-FFF2-40B4-BE49-F238E27FC236}">
                    <a16:creationId xmlns:a16="http://schemas.microsoft.com/office/drawing/2014/main" id="{39E9B47C-7313-4EF0-A42B-3574A6FFAC12}"/>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249" name="Freeform 6">
                <a:extLst>
                  <a:ext uri="{FF2B5EF4-FFF2-40B4-BE49-F238E27FC236}">
                    <a16:creationId xmlns:a16="http://schemas.microsoft.com/office/drawing/2014/main" id="{4C221524-915E-405C-94F5-5F3674A41102}"/>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250" name="Freeform 7">
                <a:extLst>
                  <a:ext uri="{FF2B5EF4-FFF2-40B4-BE49-F238E27FC236}">
                    <a16:creationId xmlns:a16="http://schemas.microsoft.com/office/drawing/2014/main" id="{9E4EEE56-A4A0-4217-A80B-E3FC1216CE65}"/>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203" name="Group 202">
              <a:extLst>
                <a:ext uri="{FF2B5EF4-FFF2-40B4-BE49-F238E27FC236}">
                  <a16:creationId xmlns:a16="http://schemas.microsoft.com/office/drawing/2014/main" id="{25B32F5E-5488-41FA-8722-208C1FD47D34}"/>
                </a:ext>
              </a:extLst>
            </p:cNvPr>
            <p:cNvGrpSpPr/>
            <p:nvPr/>
          </p:nvGrpSpPr>
          <p:grpSpPr>
            <a:xfrm>
              <a:off x="1984596" y="5863452"/>
              <a:ext cx="293717" cy="359549"/>
              <a:chOff x="965200" y="3436897"/>
              <a:chExt cx="528881" cy="647424"/>
            </a:xfrm>
          </p:grpSpPr>
          <p:grpSp>
            <p:nvGrpSpPr>
              <p:cNvPr id="234" name="Group 233">
                <a:extLst>
                  <a:ext uri="{FF2B5EF4-FFF2-40B4-BE49-F238E27FC236}">
                    <a16:creationId xmlns:a16="http://schemas.microsoft.com/office/drawing/2014/main" id="{D9CB8003-0D1F-4931-BCD0-252068DAA94E}"/>
                  </a:ext>
                </a:extLst>
              </p:cNvPr>
              <p:cNvGrpSpPr/>
              <p:nvPr/>
            </p:nvGrpSpPr>
            <p:grpSpPr>
              <a:xfrm flipH="1">
                <a:off x="965200" y="3436897"/>
                <a:ext cx="528881" cy="647424"/>
                <a:chOff x="3003960" y="3685414"/>
                <a:chExt cx="403310" cy="493707"/>
              </a:xfrm>
            </p:grpSpPr>
            <p:sp>
              <p:nvSpPr>
                <p:cNvPr id="239" name="Snip Single Corner Rectangle 26">
                  <a:extLst>
                    <a:ext uri="{FF2B5EF4-FFF2-40B4-BE49-F238E27FC236}">
                      <a16:creationId xmlns:a16="http://schemas.microsoft.com/office/drawing/2014/main" id="{5B632CBD-97D9-4AE1-9273-5F1C08E33C0C}"/>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0" name="Triangle 27">
                  <a:extLst>
                    <a:ext uri="{FF2B5EF4-FFF2-40B4-BE49-F238E27FC236}">
                      <a16:creationId xmlns:a16="http://schemas.microsoft.com/office/drawing/2014/main" id="{3449DFC3-D0D2-4F0D-887A-106B03C711C6}"/>
                    </a:ext>
                  </a:extLst>
                </p:cNvPr>
                <p:cNvSpPr/>
                <p:nvPr/>
              </p:nvSpPr>
              <p:spPr bwMode="auto">
                <a:xfrm rot="8100000">
                  <a:off x="3012552" y="3733609"/>
                  <a:ext cx="160049" cy="8093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235" name="Straight Connector 234">
                <a:extLst>
                  <a:ext uri="{FF2B5EF4-FFF2-40B4-BE49-F238E27FC236}">
                    <a16:creationId xmlns:a16="http://schemas.microsoft.com/office/drawing/2014/main" id="{1A75BF32-896D-4158-A60C-01435F503CD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1797FB9-B00C-4CFB-BFA3-31B9F0BB2355}"/>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D33AB265-ADA8-45EE-BBE7-B5D91FEA8B7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5FAE8F34-2812-44DB-B896-8044D6A012D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1" name="Group 230">
              <a:extLst>
                <a:ext uri="{FF2B5EF4-FFF2-40B4-BE49-F238E27FC236}">
                  <a16:creationId xmlns:a16="http://schemas.microsoft.com/office/drawing/2014/main" id="{15AE8827-05EF-41B7-8649-9A20D02AA5C8}"/>
                </a:ext>
              </a:extLst>
            </p:cNvPr>
            <p:cNvGrpSpPr/>
            <p:nvPr/>
          </p:nvGrpSpPr>
          <p:grpSpPr>
            <a:xfrm>
              <a:off x="2448035" y="5853915"/>
              <a:ext cx="378622" cy="378622"/>
              <a:chOff x="1658620" y="1705294"/>
              <a:chExt cx="326376" cy="326376"/>
            </a:xfrm>
          </p:grpSpPr>
          <p:sp>
            <p:nvSpPr>
              <p:cNvPr id="232" name="Oval 231">
                <a:extLst>
                  <a:ext uri="{FF2B5EF4-FFF2-40B4-BE49-F238E27FC236}">
                    <a16:creationId xmlns:a16="http://schemas.microsoft.com/office/drawing/2014/main" id="{F2AD5E02-1573-4720-B6E5-BF49318DAEC7}"/>
                  </a:ext>
                </a:extLst>
              </p:cNvPr>
              <p:cNvSpPr/>
              <p:nvPr/>
            </p:nvSpPr>
            <p:spPr bwMode="auto">
              <a:xfrm>
                <a:off x="1658620" y="1705294"/>
                <a:ext cx="326376" cy="326376"/>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3" name="Isosceles Triangle 232">
                <a:extLst>
                  <a:ext uri="{FF2B5EF4-FFF2-40B4-BE49-F238E27FC236}">
                    <a16:creationId xmlns:a16="http://schemas.microsoft.com/office/drawing/2014/main" id="{AE499BAB-0D58-4B5C-A291-A006FE0F4C2F}"/>
                  </a:ext>
                </a:extLst>
              </p:cNvPr>
              <p:cNvSpPr/>
              <p:nvPr/>
            </p:nvSpPr>
            <p:spPr bwMode="auto">
              <a:xfrm rot="5400000">
                <a:off x="1759612" y="1802351"/>
                <a:ext cx="153423" cy="13226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251" name="Group 250">
            <a:extLst>
              <a:ext uri="{FF2B5EF4-FFF2-40B4-BE49-F238E27FC236}">
                <a16:creationId xmlns:a16="http://schemas.microsoft.com/office/drawing/2014/main" id="{C2591351-721A-44E8-93AC-76469730164F}"/>
              </a:ext>
            </a:extLst>
          </p:cNvPr>
          <p:cNvGrpSpPr/>
          <p:nvPr/>
        </p:nvGrpSpPr>
        <p:grpSpPr>
          <a:xfrm>
            <a:off x="4283217" y="2571696"/>
            <a:ext cx="554226" cy="494220"/>
            <a:chOff x="2488012" y="1320237"/>
            <a:chExt cx="4696415" cy="4187934"/>
          </a:xfrm>
        </p:grpSpPr>
        <p:sp>
          <p:nvSpPr>
            <p:cNvPr id="252" name="Hexagon 251">
              <a:extLst>
                <a:ext uri="{FF2B5EF4-FFF2-40B4-BE49-F238E27FC236}">
                  <a16:creationId xmlns:a16="http://schemas.microsoft.com/office/drawing/2014/main" id="{D80401EE-5F7D-4E2F-A751-7F98A1650FC1}"/>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3" name="Snip Single Corner Rectangle 26">
              <a:extLst>
                <a:ext uri="{FF2B5EF4-FFF2-40B4-BE49-F238E27FC236}">
                  <a16:creationId xmlns:a16="http://schemas.microsoft.com/office/drawing/2014/main" id="{911AA44E-6458-4C18-88E2-003BAADBBE3E}"/>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grpSp>
          <p:nvGrpSpPr>
            <p:cNvPr id="254" name="Group 253">
              <a:extLst>
                <a:ext uri="{FF2B5EF4-FFF2-40B4-BE49-F238E27FC236}">
                  <a16:creationId xmlns:a16="http://schemas.microsoft.com/office/drawing/2014/main" id="{BC9F11D1-5060-4005-88A6-378274BFE3B2}"/>
                </a:ext>
              </a:extLst>
            </p:cNvPr>
            <p:cNvGrpSpPr/>
            <p:nvPr/>
          </p:nvGrpSpPr>
          <p:grpSpPr>
            <a:xfrm>
              <a:off x="4271145" y="2716507"/>
              <a:ext cx="790235" cy="1472560"/>
              <a:chOff x="4917030" y="1019829"/>
              <a:chExt cx="123056" cy="229308"/>
            </a:xfrm>
          </p:grpSpPr>
          <p:sp>
            <p:nvSpPr>
              <p:cNvPr id="256" name="Freeform: Shape 255">
                <a:extLst>
                  <a:ext uri="{FF2B5EF4-FFF2-40B4-BE49-F238E27FC236}">
                    <a16:creationId xmlns:a16="http://schemas.microsoft.com/office/drawing/2014/main" id="{B5275153-8F1F-4D6C-8782-F4FA3AD9425D}"/>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7" name="Freeform: Shape 256">
                <a:extLst>
                  <a:ext uri="{FF2B5EF4-FFF2-40B4-BE49-F238E27FC236}">
                    <a16:creationId xmlns:a16="http://schemas.microsoft.com/office/drawing/2014/main" id="{E29CAC3F-D6A9-41AA-9869-960AD662F7EC}"/>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84DCA092-640C-49D0-8A6B-9F842DE08B81}"/>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F8BB8DFD-606E-47E8-B931-933D3720CE8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55" name="Right Triangle 254">
              <a:extLst>
                <a:ext uri="{FF2B5EF4-FFF2-40B4-BE49-F238E27FC236}">
                  <a16:creationId xmlns:a16="http://schemas.microsoft.com/office/drawing/2014/main" id="{B0ADE9A0-28CB-4078-B1D4-0C577EF401F6}"/>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60" name="Group 259">
            <a:extLst>
              <a:ext uri="{FF2B5EF4-FFF2-40B4-BE49-F238E27FC236}">
                <a16:creationId xmlns:a16="http://schemas.microsoft.com/office/drawing/2014/main" id="{19CDC3A5-FE65-4BE5-8230-DA3132EAC02A}"/>
              </a:ext>
            </a:extLst>
          </p:cNvPr>
          <p:cNvGrpSpPr/>
          <p:nvPr/>
        </p:nvGrpSpPr>
        <p:grpSpPr>
          <a:xfrm>
            <a:off x="8563366" y="4415746"/>
            <a:ext cx="732312" cy="719160"/>
            <a:chOff x="2549926" y="1227604"/>
            <a:chExt cx="5177116" cy="5084148"/>
          </a:xfrm>
        </p:grpSpPr>
        <p:sp>
          <p:nvSpPr>
            <p:cNvPr id="261" name="Freeform: Shape 821">
              <a:extLst>
                <a:ext uri="{FF2B5EF4-FFF2-40B4-BE49-F238E27FC236}">
                  <a16:creationId xmlns:a16="http://schemas.microsoft.com/office/drawing/2014/main" id="{0BE6646D-57C6-4B6D-AD1F-4D6508C9F4A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2" name="Rectangle 261">
              <a:extLst>
                <a:ext uri="{FF2B5EF4-FFF2-40B4-BE49-F238E27FC236}">
                  <a16:creationId xmlns:a16="http://schemas.microsoft.com/office/drawing/2014/main" id="{1854309C-C0C3-4F85-B3F0-2BC7638801F4}"/>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3" name="Rectangle 262">
              <a:extLst>
                <a:ext uri="{FF2B5EF4-FFF2-40B4-BE49-F238E27FC236}">
                  <a16:creationId xmlns:a16="http://schemas.microsoft.com/office/drawing/2014/main" id="{63AAD5B1-E4B0-4163-A3AC-E482D20FFC70}"/>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C9153303-2ACB-4B7F-92EB-3C27C33AD8F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D6652899-8041-40BF-9F31-F56CE157105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C163A984-2262-496D-A58F-4674DF18871F}"/>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93CE3E34-91FF-4E88-83BE-478929BA2DFA}"/>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8" name="Cylinder 828">
              <a:extLst>
                <a:ext uri="{FF2B5EF4-FFF2-40B4-BE49-F238E27FC236}">
                  <a16:creationId xmlns:a16="http://schemas.microsoft.com/office/drawing/2014/main" id="{41DD7FDC-FD0B-4337-B4F9-B042E2DAED8E}"/>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269" name="Group 268">
            <a:extLst>
              <a:ext uri="{FF2B5EF4-FFF2-40B4-BE49-F238E27FC236}">
                <a16:creationId xmlns:a16="http://schemas.microsoft.com/office/drawing/2014/main" id="{8A7938DD-2D5A-4E8C-B680-43D391EC1321}"/>
              </a:ext>
            </a:extLst>
          </p:cNvPr>
          <p:cNvGrpSpPr/>
          <p:nvPr/>
        </p:nvGrpSpPr>
        <p:grpSpPr>
          <a:xfrm>
            <a:off x="2961237" y="2578463"/>
            <a:ext cx="485337" cy="487453"/>
            <a:chOff x="5279190" y="5401430"/>
            <a:chExt cx="1101836" cy="1106637"/>
          </a:xfrm>
        </p:grpSpPr>
        <p:sp>
          <p:nvSpPr>
            <p:cNvPr id="270" name="Freeform: Shape 815">
              <a:extLst>
                <a:ext uri="{FF2B5EF4-FFF2-40B4-BE49-F238E27FC236}">
                  <a16:creationId xmlns:a16="http://schemas.microsoft.com/office/drawing/2014/main" id="{DA1648E0-3A60-4650-B7CF-23054B62F97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1" name="Freeform: Shape 816">
              <a:extLst>
                <a:ext uri="{FF2B5EF4-FFF2-40B4-BE49-F238E27FC236}">
                  <a16:creationId xmlns:a16="http://schemas.microsoft.com/office/drawing/2014/main" id="{D4F6E75C-DD83-4089-961E-7A40F851AF7D}"/>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2" name="Freeform: Shape 817">
              <a:extLst>
                <a:ext uri="{FF2B5EF4-FFF2-40B4-BE49-F238E27FC236}">
                  <a16:creationId xmlns:a16="http://schemas.microsoft.com/office/drawing/2014/main" id="{C921A04C-9F4B-4946-9646-F83776D74ACA}"/>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3" name="Freeform: Shape 818">
              <a:extLst>
                <a:ext uri="{FF2B5EF4-FFF2-40B4-BE49-F238E27FC236}">
                  <a16:creationId xmlns:a16="http://schemas.microsoft.com/office/drawing/2014/main" id="{CF2E6F4B-D82F-40FD-8BE4-5E3DA170EB2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74" name="Freeform: Shape 819">
              <a:extLst>
                <a:ext uri="{FF2B5EF4-FFF2-40B4-BE49-F238E27FC236}">
                  <a16:creationId xmlns:a16="http://schemas.microsoft.com/office/drawing/2014/main" id="{7EDD171B-5689-4D25-BAA7-6B6995636D95}"/>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cxnSp>
        <p:nvCxnSpPr>
          <p:cNvPr id="275" name="Connector: Elbow 274">
            <a:extLst>
              <a:ext uri="{FF2B5EF4-FFF2-40B4-BE49-F238E27FC236}">
                <a16:creationId xmlns:a16="http://schemas.microsoft.com/office/drawing/2014/main" id="{D135C077-4264-46FE-A482-130D0AC4FF71}"/>
              </a:ext>
            </a:extLst>
          </p:cNvPr>
          <p:cNvCxnSpPr>
            <a:cxnSpLocks/>
            <a:stCxn id="132" idx="2"/>
          </p:cNvCxnSpPr>
          <p:nvPr/>
        </p:nvCxnSpPr>
        <p:spPr>
          <a:xfrm rot="16200000" flipH="1">
            <a:off x="5800030" y="2122086"/>
            <a:ext cx="1307539" cy="3786936"/>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EA79151F-AC57-4F9F-A84C-82290222FC9B}"/>
              </a:ext>
            </a:extLst>
          </p:cNvPr>
          <p:cNvCxnSpPr>
            <a:cxnSpLocks/>
          </p:cNvCxnSpPr>
          <p:nvPr/>
        </p:nvCxnSpPr>
        <p:spPr>
          <a:xfrm>
            <a:off x="3579975" y="4827388"/>
            <a:ext cx="4767293" cy="5758"/>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3539552E-D8BC-4FB1-A59E-B1CE53E3A05C}"/>
              </a:ext>
            </a:extLst>
          </p:cNvPr>
          <p:cNvCxnSpPr>
            <a:cxnSpLocks/>
          </p:cNvCxnSpPr>
          <p:nvPr/>
        </p:nvCxnSpPr>
        <p:spPr>
          <a:xfrm>
            <a:off x="3579974" y="2818806"/>
            <a:ext cx="55950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A24FA076-358E-4843-9781-C70483AC463F}"/>
              </a:ext>
            </a:extLst>
          </p:cNvPr>
          <p:cNvCxnSpPr>
            <a:cxnSpLocks/>
          </p:cNvCxnSpPr>
          <p:nvPr/>
        </p:nvCxnSpPr>
        <p:spPr>
          <a:xfrm>
            <a:off x="2324531" y="2818806"/>
            <a:ext cx="448119" cy="16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64A9D75F-3D72-43D0-87DC-E4AC9C88F31E}"/>
              </a:ext>
            </a:extLst>
          </p:cNvPr>
          <p:cNvCxnSpPr>
            <a:cxnSpLocks/>
          </p:cNvCxnSpPr>
          <p:nvPr/>
        </p:nvCxnSpPr>
        <p:spPr>
          <a:xfrm>
            <a:off x="2324531" y="4825722"/>
            <a:ext cx="448119" cy="16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FFB3A8DF-6449-473B-9978-C590CC3E4AE9}"/>
              </a:ext>
            </a:extLst>
          </p:cNvPr>
          <p:cNvGrpSpPr/>
          <p:nvPr/>
        </p:nvGrpSpPr>
        <p:grpSpPr>
          <a:xfrm>
            <a:off x="2961237" y="4509903"/>
            <a:ext cx="485337" cy="487453"/>
            <a:chOff x="5279190" y="5401430"/>
            <a:chExt cx="1101836" cy="1106637"/>
          </a:xfrm>
        </p:grpSpPr>
        <p:sp>
          <p:nvSpPr>
            <p:cNvPr id="281" name="Freeform: Shape 815">
              <a:extLst>
                <a:ext uri="{FF2B5EF4-FFF2-40B4-BE49-F238E27FC236}">
                  <a16:creationId xmlns:a16="http://schemas.microsoft.com/office/drawing/2014/main" id="{08E8CE52-394B-4414-A2CB-CAE27B60C85B}"/>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2" name="Freeform: Shape 816">
              <a:extLst>
                <a:ext uri="{FF2B5EF4-FFF2-40B4-BE49-F238E27FC236}">
                  <a16:creationId xmlns:a16="http://schemas.microsoft.com/office/drawing/2014/main" id="{2C7A6C1A-2F82-4904-A937-7D6D044F345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3" name="Freeform: Shape 817">
              <a:extLst>
                <a:ext uri="{FF2B5EF4-FFF2-40B4-BE49-F238E27FC236}">
                  <a16:creationId xmlns:a16="http://schemas.microsoft.com/office/drawing/2014/main" id="{EDAB799D-1669-4641-957A-5ABDA4EC027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4" name="Freeform: Shape 818">
              <a:extLst>
                <a:ext uri="{FF2B5EF4-FFF2-40B4-BE49-F238E27FC236}">
                  <a16:creationId xmlns:a16="http://schemas.microsoft.com/office/drawing/2014/main" id="{ED44ACEC-3474-4ED3-8DBF-0977CCA59E0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85" name="Freeform: Shape 819">
              <a:extLst>
                <a:ext uri="{FF2B5EF4-FFF2-40B4-BE49-F238E27FC236}">
                  <a16:creationId xmlns:a16="http://schemas.microsoft.com/office/drawing/2014/main" id="{22210C4D-3BDF-44F1-A3B2-2BB04D9293C2}"/>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86" name="Shape 101">
            <a:extLst>
              <a:ext uri="{FF2B5EF4-FFF2-40B4-BE49-F238E27FC236}">
                <a16:creationId xmlns:a16="http://schemas.microsoft.com/office/drawing/2014/main" id="{617D3C2E-358C-4E40-91F2-80B0A7CC9BAD}"/>
              </a:ext>
            </a:extLst>
          </p:cNvPr>
          <p:cNvSpPr txBox="1"/>
          <p:nvPr/>
        </p:nvSpPr>
        <p:spPr>
          <a:xfrm>
            <a:off x="10366072" y="5295804"/>
            <a:ext cx="1516015" cy="253875"/>
          </a:xfrm>
          <a:prstGeom prst="rect">
            <a:avLst/>
          </a:prstGeom>
          <a:noFill/>
          <a:ln>
            <a:noFill/>
          </a:ln>
        </p:spPr>
        <p:txBody>
          <a:bodyPr wrap="square" lIns="91425" tIns="45700" rIns="91425" bIns="45700" anchor="t" anchorCtr="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Analytical dashboards</a:t>
            </a:r>
          </a:p>
        </p:txBody>
      </p:sp>
      <p:grpSp>
        <p:nvGrpSpPr>
          <p:cNvPr id="287" name="Group 286">
            <a:extLst>
              <a:ext uri="{FF2B5EF4-FFF2-40B4-BE49-F238E27FC236}">
                <a16:creationId xmlns:a16="http://schemas.microsoft.com/office/drawing/2014/main" id="{4A01181E-132C-4B0E-A69A-0AE411B2AB7B}"/>
              </a:ext>
            </a:extLst>
          </p:cNvPr>
          <p:cNvGrpSpPr/>
          <p:nvPr/>
        </p:nvGrpSpPr>
        <p:grpSpPr>
          <a:xfrm>
            <a:off x="10773423" y="4591839"/>
            <a:ext cx="669375" cy="526560"/>
            <a:chOff x="10725498" y="5087603"/>
            <a:chExt cx="498940" cy="424437"/>
          </a:xfrm>
        </p:grpSpPr>
        <p:sp>
          <p:nvSpPr>
            <p:cNvPr id="288" name="graph_2">
              <a:extLst>
                <a:ext uri="{FF2B5EF4-FFF2-40B4-BE49-F238E27FC236}">
                  <a16:creationId xmlns:a16="http://schemas.microsoft.com/office/drawing/2014/main" id="{006321BD-22B2-47C7-A8B9-A24442E07547}"/>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289" name="Group 288">
              <a:extLst>
                <a:ext uri="{FF2B5EF4-FFF2-40B4-BE49-F238E27FC236}">
                  <a16:creationId xmlns:a16="http://schemas.microsoft.com/office/drawing/2014/main" id="{A1EDE6CB-8AE6-4180-AFA1-A64397FA37E6}"/>
                </a:ext>
              </a:extLst>
            </p:cNvPr>
            <p:cNvGrpSpPr/>
            <p:nvPr/>
          </p:nvGrpSpPr>
          <p:grpSpPr>
            <a:xfrm>
              <a:off x="10725498" y="5087603"/>
              <a:ext cx="498940" cy="424437"/>
              <a:chOff x="10725498" y="5087603"/>
              <a:chExt cx="498940" cy="424437"/>
            </a:xfrm>
          </p:grpSpPr>
          <p:sp>
            <p:nvSpPr>
              <p:cNvPr id="290" name="Rectangle 9">
                <a:extLst>
                  <a:ext uri="{FF2B5EF4-FFF2-40B4-BE49-F238E27FC236}">
                    <a16:creationId xmlns:a16="http://schemas.microsoft.com/office/drawing/2014/main" id="{557933C3-091F-4A43-866B-9723F33FF15C}"/>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1" name="Line 10">
                <a:extLst>
                  <a:ext uri="{FF2B5EF4-FFF2-40B4-BE49-F238E27FC236}">
                    <a16:creationId xmlns:a16="http://schemas.microsoft.com/office/drawing/2014/main" id="{CE43244E-06DC-4E24-8532-8A0249DB282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2" name="Oval 11">
                <a:extLst>
                  <a:ext uri="{FF2B5EF4-FFF2-40B4-BE49-F238E27FC236}">
                    <a16:creationId xmlns:a16="http://schemas.microsoft.com/office/drawing/2014/main" id="{E46913B5-4AA2-49A4-A6BC-91920064721C}"/>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3" name="Oval 12">
                <a:extLst>
                  <a:ext uri="{FF2B5EF4-FFF2-40B4-BE49-F238E27FC236}">
                    <a16:creationId xmlns:a16="http://schemas.microsoft.com/office/drawing/2014/main" id="{10B4F785-CF43-4C07-80A1-20F95D123D63}"/>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4" name="Oval 13">
                <a:extLst>
                  <a:ext uri="{FF2B5EF4-FFF2-40B4-BE49-F238E27FC236}">
                    <a16:creationId xmlns:a16="http://schemas.microsoft.com/office/drawing/2014/main" id="{1F5EDE16-A4AF-4788-9CC9-41A0ADC86323}"/>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295" name="Group 294">
            <a:extLst>
              <a:ext uri="{FF2B5EF4-FFF2-40B4-BE49-F238E27FC236}">
                <a16:creationId xmlns:a16="http://schemas.microsoft.com/office/drawing/2014/main" id="{694A7AED-B74B-4DEA-819B-127F13E820B0}"/>
              </a:ext>
            </a:extLst>
          </p:cNvPr>
          <p:cNvGrpSpPr/>
          <p:nvPr/>
        </p:nvGrpSpPr>
        <p:grpSpPr>
          <a:xfrm>
            <a:off x="6926976" y="2607321"/>
            <a:ext cx="595274" cy="485668"/>
            <a:chOff x="5818113" y="2550840"/>
            <a:chExt cx="529278" cy="431824"/>
          </a:xfrm>
        </p:grpSpPr>
        <p:sp>
          <p:nvSpPr>
            <p:cNvPr id="296" name="Diamond 295">
              <a:extLst>
                <a:ext uri="{FF2B5EF4-FFF2-40B4-BE49-F238E27FC236}">
                  <a16:creationId xmlns:a16="http://schemas.microsoft.com/office/drawing/2014/main" id="{E6898C5A-989D-4B67-A948-BE73BE950E8F}"/>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EF3E5805-9EF1-4307-9BF1-79050A842420}"/>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25" name="Rectangle 124">
            <a:extLst>
              <a:ext uri="{FF2B5EF4-FFF2-40B4-BE49-F238E27FC236}">
                <a16:creationId xmlns:a16="http://schemas.microsoft.com/office/drawing/2014/main" id="{AC98D5C9-20B4-4563-BDC8-433DC28288C6}"/>
              </a:ext>
            </a:extLst>
          </p:cNvPr>
          <p:cNvSpPr/>
          <p:nvPr/>
        </p:nvSpPr>
        <p:spPr bwMode="auto">
          <a:xfrm>
            <a:off x="1944079" y="1537149"/>
            <a:ext cx="8432552"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77FC472A-AF82-4DA6-A978-6CEF99DA6321}"/>
              </a:ext>
            </a:extLst>
          </p:cNvPr>
          <p:cNvSpPr/>
          <p:nvPr/>
        </p:nvSpPr>
        <p:spPr bwMode="auto">
          <a:xfrm>
            <a:off x="8264441" y="1780738"/>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146" name="Rectangle 145">
            <a:extLst>
              <a:ext uri="{FF2B5EF4-FFF2-40B4-BE49-F238E27FC236}">
                <a16:creationId xmlns:a16="http://schemas.microsoft.com/office/drawing/2014/main" id="{B7C45157-789E-44BB-800C-2552958F4025}"/>
              </a:ext>
            </a:extLst>
          </p:cNvPr>
          <p:cNvSpPr/>
          <p:nvPr/>
        </p:nvSpPr>
        <p:spPr bwMode="auto">
          <a:xfrm>
            <a:off x="6436734" y="1762621"/>
            <a:ext cx="1377453"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147" name="Rectangle 146">
            <a:extLst>
              <a:ext uri="{FF2B5EF4-FFF2-40B4-BE49-F238E27FC236}">
                <a16:creationId xmlns:a16="http://schemas.microsoft.com/office/drawing/2014/main" id="{AD39F9EA-CDE5-4C9C-8AE7-B3E88F6D08B9}"/>
              </a:ext>
            </a:extLst>
          </p:cNvPr>
          <p:cNvSpPr/>
          <p:nvPr/>
        </p:nvSpPr>
        <p:spPr bwMode="auto">
          <a:xfrm>
            <a:off x="3899192" y="1770699"/>
            <a:ext cx="1392554"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522599"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148" name="Rectangle 147">
            <a:extLst>
              <a:ext uri="{FF2B5EF4-FFF2-40B4-BE49-F238E27FC236}">
                <a16:creationId xmlns:a16="http://schemas.microsoft.com/office/drawing/2014/main" id="{39F48E1F-82AA-4F74-9B7D-CD0965C4618A}"/>
              </a:ext>
            </a:extLst>
          </p:cNvPr>
          <p:cNvSpPr/>
          <p:nvPr/>
        </p:nvSpPr>
        <p:spPr bwMode="auto">
          <a:xfrm>
            <a:off x="2446248" y="1762622"/>
            <a:ext cx="1384695"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149" name="Rectangle 148">
            <a:extLst>
              <a:ext uri="{FF2B5EF4-FFF2-40B4-BE49-F238E27FC236}">
                <a16:creationId xmlns:a16="http://schemas.microsoft.com/office/drawing/2014/main" id="{487D2C92-841C-451A-849E-4DEB9D37D615}"/>
              </a:ext>
            </a:extLst>
          </p:cNvPr>
          <p:cNvSpPr/>
          <p:nvPr/>
        </p:nvSpPr>
        <p:spPr bwMode="auto">
          <a:xfrm>
            <a:off x="10403867" y="1778611"/>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56" name="Rectangle 155">
            <a:extLst>
              <a:ext uri="{FF2B5EF4-FFF2-40B4-BE49-F238E27FC236}">
                <a16:creationId xmlns:a16="http://schemas.microsoft.com/office/drawing/2014/main" id="{675D7A7D-2A56-46A3-BC2D-2A3CB9338B00}"/>
              </a:ext>
            </a:extLst>
          </p:cNvPr>
          <p:cNvSpPr/>
          <p:nvPr/>
        </p:nvSpPr>
        <p:spPr bwMode="auto">
          <a:xfrm>
            <a:off x="1952005" y="1537149"/>
            <a:ext cx="8432552"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4" name="Connector: Elbow 163">
            <a:extLst>
              <a:ext uri="{FF2B5EF4-FFF2-40B4-BE49-F238E27FC236}">
                <a16:creationId xmlns:a16="http://schemas.microsoft.com/office/drawing/2014/main" id="{A4A18B1D-E920-4322-9E74-0D8D7C8EB785}"/>
              </a:ext>
            </a:extLst>
          </p:cNvPr>
          <p:cNvCxnSpPr>
            <a:cxnSpLocks/>
          </p:cNvCxnSpPr>
          <p:nvPr/>
        </p:nvCxnSpPr>
        <p:spPr>
          <a:xfrm>
            <a:off x="7187433" y="3673641"/>
            <a:ext cx="1159837" cy="862993"/>
          </a:xfrm>
          <a:prstGeom prst="bentConnector3">
            <a:avLst>
              <a:gd name="adj1" fmla="val 117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47109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p:txBody>
          <a:bodyPr/>
          <a:lstStyle/>
          <a:p>
            <a:r>
              <a:rPr lang="en-US" dirty="0"/>
              <a:t>Real-time analytics on Big Data</a:t>
            </a:r>
          </a:p>
        </p:txBody>
      </p:sp>
      <p:sp>
        <p:nvSpPr>
          <p:cNvPr id="156" name="TextBox 155">
            <a:extLst>
              <a:ext uri="{FF2B5EF4-FFF2-40B4-BE49-F238E27FC236}">
                <a16:creationId xmlns:a16="http://schemas.microsoft.com/office/drawing/2014/main" id="{63466DFF-E56B-4E4A-9C40-E8C24A93895A}"/>
              </a:ext>
            </a:extLst>
          </p:cNvPr>
          <p:cNvSpPr txBox="1"/>
          <p:nvPr/>
        </p:nvSpPr>
        <p:spPr>
          <a:xfrm>
            <a:off x="181108" y="3139171"/>
            <a:ext cx="1475072" cy="253916"/>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Unstructured data</a:t>
            </a:r>
          </a:p>
        </p:txBody>
      </p:sp>
      <p:cxnSp>
        <p:nvCxnSpPr>
          <p:cNvPr id="579" name="Straight Arrow Connector 578">
            <a:extLst>
              <a:ext uri="{FF2B5EF4-FFF2-40B4-BE49-F238E27FC236}">
                <a16:creationId xmlns:a16="http://schemas.microsoft.com/office/drawing/2014/main" id="{F0F696DD-96E2-4821-9142-0D0323271210}"/>
              </a:ext>
            </a:extLst>
          </p:cNvPr>
          <p:cNvCxnSpPr>
            <a:cxnSpLocks/>
          </p:cNvCxnSpPr>
          <p:nvPr/>
        </p:nvCxnSpPr>
        <p:spPr>
          <a:xfrm>
            <a:off x="3452421" y="2862489"/>
            <a:ext cx="3291114"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1" name="Straight Arrow Connector 580">
            <a:extLst>
              <a:ext uri="{FF2B5EF4-FFF2-40B4-BE49-F238E27FC236}">
                <a16:creationId xmlns:a16="http://schemas.microsoft.com/office/drawing/2014/main" id="{8C9615C2-1760-46CE-8EEC-2BAF802AA1A4}"/>
              </a:ext>
            </a:extLst>
          </p:cNvPr>
          <p:cNvCxnSpPr>
            <a:cxnSpLocks/>
          </p:cNvCxnSpPr>
          <p:nvPr/>
        </p:nvCxnSpPr>
        <p:spPr>
          <a:xfrm>
            <a:off x="9674765" y="4971546"/>
            <a:ext cx="1076362"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584" name="Rectangle 583">
            <a:extLst>
              <a:ext uri="{FF2B5EF4-FFF2-40B4-BE49-F238E27FC236}">
                <a16:creationId xmlns:a16="http://schemas.microsoft.com/office/drawing/2014/main" id="{744BE400-3B21-4DB5-A86D-DD2B056CF5EC}"/>
              </a:ext>
            </a:extLst>
          </p:cNvPr>
          <p:cNvSpPr/>
          <p:nvPr/>
        </p:nvSpPr>
        <p:spPr>
          <a:xfrm>
            <a:off x="3982062" y="5255577"/>
            <a:ext cx="1096619"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storage</a:t>
            </a:r>
          </a:p>
        </p:txBody>
      </p:sp>
      <p:sp>
        <p:nvSpPr>
          <p:cNvPr id="587" name="Rectangle 586">
            <a:extLst>
              <a:ext uri="{FF2B5EF4-FFF2-40B4-BE49-F238E27FC236}">
                <a16:creationId xmlns:a16="http://schemas.microsoft.com/office/drawing/2014/main" id="{0F4E1894-2FE6-4876-A8B0-0DBC9813C812}"/>
              </a:ext>
            </a:extLst>
          </p:cNvPr>
          <p:cNvSpPr/>
          <p:nvPr/>
        </p:nvSpPr>
        <p:spPr>
          <a:xfrm>
            <a:off x="5374648" y="4971546"/>
            <a:ext cx="73318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Polybase</a:t>
            </a:r>
          </a:p>
        </p:txBody>
      </p:sp>
      <p:sp>
        <p:nvSpPr>
          <p:cNvPr id="589" name="Rectangle 588">
            <a:extLst>
              <a:ext uri="{FF2B5EF4-FFF2-40B4-BE49-F238E27FC236}">
                <a16:creationId xmlns:a16="http://schemas.microsoft.com/office/drawing/2014/main" id="{2F6CB65F-D0E2-4F58-89A0-E3F4BDB79789}"/>
              </a:ext>
            </a:extLst>
          </p:cNvPr>
          <p:cNvSpPr/>
          <p:nvPr/>
        </p:nvSpPr>
        <p:spPr>
          <a:xfrm>
            <a:off x="8077379" y="5217756"/>
            <a:ext cx="192912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SQL Data Warehouse</a:t>
            </a:r>
          </a:p>
        </p:txBody>
      </p:sp>
      <p:sp>
        <p:nvSpPr>
          <p:cNvPr id="592" name="Rectangle 591">
            <a:extLst>
              <a:ext uri="{FF2B5EF4-FFF2-40B4-BE49-F238E27FC236}">
                <a16:creationId xmlns:a16="http://schemas.microsoft.com/office/drawing/2014/main" id="{66A08739-467E-4072-B7C2-BF3CCBE53E62}"/>
              </a:ext>
            </a:extLst>
          </p:cNvPr>
          <p:cNvSpPr/>
          <p:nvPr/>
        </p:nvSpPr>
        <p:spPr>
          <a:xfrm>
            <a:off x="2546049" y="3154051"/>
            <a:ext cx="1254716" cy="415498"/>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HDInsight (Kafka)</a:t>
            </a:r>
          </a:p>
        </p:txBody>
      </p:sp>
      <p:cxnSp>
        <p:nvCxnSpPr>
          <p:cNvPr id="89" name="Connector: Elbow 88">
            <a:extLst>
              <a:ext uri="{FF2B5EF4-FFF2-40B4-BE49-F238E27FC236}">
                <a16:creationId xmlns:a16="http://schemas.microsoft.com/office/drawing/2014/main" id="{4689735A-9021-4AD8-A9D6-C116A74200B5}"/>
              </a:ext>
            </a:extLst>
          </p:cNvPr>
          <p:cNvCxnSpPr>
            <a:cxnSpLocks/>
            <a:endCxn id="243" idx="0"/>
          </p:cNvCxnSpPr>
          <p:nvPr/>
        </p:nvCxnSpPr>
        <p:spPr>
          <a:xfrm>
            <a:off x="7579588" y="2852734"/>
            <a:ext cx="3650498" cy="1788015"/>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CF80F6E-0843-4E86-B24D-3D0B78DC2311}"/>
              </a:ext>
            </a:extLst>
          </p:cNvPr>
          <p:cNvSpPr/>
          <p:nvPr/>
        </p:nvSpPr>
        <p:spPr>
          <a:xfrm>
            <a:off x="6479815" y="3154051"/>
            <a:ext cx="1428598" cy="415498"/>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Databricks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(Spark)</a:t>
            </a:r>
          </a:p>
        </p:txBody>
      </p:sp>
      <p:grpSp>
        <p:nvGrpSpPr>
          <p:cNvPr id="186" name="Group 185">
            <a:extLst>
              <a:ext uri="{FF2B5EF4-FFF2-40B4-BE49-F238E27FC236}">
                <a16:creationId xmlns:a16="http://schemas.microsoft.com/office/drawing/2014/main" id="{0BB6CEC0-A098-427D-843C-6473E9BDCCEB}"/>
              </a:ext>
            </a:extLst>
          </p:cNvPr>
          <p:cNvGrpSpPr/>
          <p:nvPr/>
        </p:nvGrpSpPr>
        <p:grpSpPr>
          <a:xfrm>
            <a:off x="4252717" y="4600789"/>
            <a:ext cx="608065" cy="542230"/>
            <a:chOff x="2488012" y="1320237"/>
            <a:chExt cx="4696415" cy="4187934"/>
          </a:xfrm>
        </p:grpSpPr>
        <p:sp>
          <p:nvSpPr>
            <p:cNvPr id="187" name="Hexagon 186">
              <a:extLst>
                <a:ext uri="{FF2B5EF4-FFF2-40B4-BE49-F238E27FC236}">
                  <a16:creationId xmlns:a16="http://schemas.microsoft.com/office/drawing/2014/main" id="{7225FF66-6220-4FFA-B8E4-378FBD4E388D}"/>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8" name="Snip Single Corner Rectangle 26">
              <a:extLst>
                <a:ext uri="{FF2B5EF4-FFF2-40B4-BE49-F238E27FC236}">
                  <a16:creationId xmlns:a16="http://schemas.microsoft.com/office/drawing/2014/main" id="{E0700F30-37F5-45AF-BCB7-7C8C8393A7F9}"/>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grpSp>
          <p:nvGrpSpPr>
            <p:cNvPr id="189" name="Group 188">
              <a:extLst>
                <a:ext uri="{FF2B5EF4-FFF2-40B4-BE49-F238E27FC236}">
                  <a16:creationId xmlns:a16="http://schemas.microsoft.com/office/drawing/2014/main" id="{335D1F90-5446-47B5-9F0E-08BEB46619F9}"/>
                </a:ext>
              </a:extLst>
            </p:cNvPr>
            <p:cNvGrpSpPr/>
            <p:nvPr/>
          </p:nvGrpSpPr>
          <p:grpSpPr>
            <a:xfrm>
              <a:off x="4271145" y="2716507"/>
              <a:ext cx="790235" cy="1472560"/>
              <a:chOff x="4917030" y="1019829"/>
              <a:chExt cx="123056" cy="229308"/>
            </a:xfrm>
          </p:grpSpPr>
          <p:sp>
            <p:nvSpPr>
              <p:cNvPr id="191" name="Freeform: Shape 190">
                <a:extLst>
                  <a:ext uri="{FF2B5EF4-FFF2-40B4-BE49-F238E27FC236}">
                    <a16:creationId xmlns:a16="http://schemas.microsoft.com/office/drawing/2014/main" id="{6C20C51F-05DC-431C-BA2E-7FEE8C8B001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2" name="Freeform: Shape 191">
                <a:extLst>
                  <a:ext uri="{FF2B5EF4-FFF2-40B4-BE49-F238E27FC236}">
                    <a16:creationId xmlns:a16="http://schemas.microsoft.com/office/drawing/2014/main" id="{1552B09C-792F-468A-BAF5-C4DFE6873645}"/>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3" name="Freeform: Shape 192">
                <a:extLst>
                  <a:ext uri="{FF2B5EF4-FFF2-40B4-BE49-F238E27FC236}">
                    <a16:creationId xmlns:a16="http://schemas.microsoft.com/office/drawing/2014/main" id="{D9AFC793-A1BE-4485-A17D-1A69C2A1BF8C}"/>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4" name="Freeform: Shape 193">
                <a:extLst>
                  <a:ext uri="{FF2B5EF4-FFF2-40B4-BE49-F238E27FC236}">
                    <a16:creationId xmlns:a16="http://schemas.microsoft.com/office/drawing/2014/main" id="{B40A4AB9-B950-444A-854E-D0B5911AD62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90" name="Right Triangle 189">
              <a:extLst>
                <a:ext uri="{FF2B5EF4-FFF2-40B4-BE49-F238E27FC236}">
                  <a16:creationId xmlns:a16="http://schemas.microsoft.com/office/drawing/2014/main" id="{2EF70C85-2FC6-4AFC-AECB-DD39BD738E53}"/>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195" name="Group 194">
            <a:extLst>
              <a:ext uri="{FF2B5EF4-FFF2-40B4-BE49-F238E27FC236}">
                <a16:creationId xmlns:a16="http://schemas.microsoft.com/office/drawing/2014/main" id="{1A6DF679-9B9B-4FAB-9655-63B2376F71F6}"/>
              </a:ext>
            </a:extLst>
          </p:cNvPr>
          <p:cNvGrpSpPr/>
          <p:nvPr/>
        </p:nvGrpSpPr>
        <p:grpSpPr>
          <a:xfrm>
            <a:off x="8734056" y="4417491"/>
            <a:ext cx="732312" cy="719160"/>
            <a:chOff x="2549926" y="1227604"/>
            <a:chExt cx="5177116" cy="5084148"/>
          </a:xfrm>
        </p:grpSpPr>
        <p:sp>
          <p:nvSpPr>
            <p:cNvPr id="196" name="Freeform: Shape 821">
              <a:extLst>
                <a:ext uri="{FF2B5EF4-FFF2-40B4-BE49-F238E27FC236}">
                  <a16:creationId xmlns:a16="http://schemas.microsoft.com/office/drawing/2014/main" id="{DF59EE60-A753-4063-82D3-33F44B5E4D27}"/>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7" name="Rectangle 196">
              <a:extLst>
                <a:ext uri="{FF2B5EF4-FFF2-40B4-BE49-F238E27FC236}">
                  <a16:creationId xmlns:a16="http://schemas.microsoft.com/office/drawing/2014/main" id="{2782354C-5951-45B5-9BB3-25BE0111B8F1}"/>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8" name="Rectangle 197">
              <a:extLst>
                <a:ext uri="{FF2B5EF4-FFF2-40B4-BE49-F238E27FC236}">
                  <a16:creationId xmlns:a16="http://schemas.microsoft.com/office/drawing/2014/main" id="{A786B7F7-B983-48F2-8253-942DB1F7C11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9" name="Rectangle 198">
              <a:extLst>
                <a:ext uri="{FF2B5EF4-FFF2-40B4-BE49-F238E27FC236}">
                  <a16:creationId xmlns:a16="http://schemas.microsoft.com/office/drawing/2014/main" id="{0D453526-6974-4EF4-8E28-3A496CB82E7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E555B6C7-BF26-4227-9B0E-FDAE1870A36C}"/>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1" name="Rectangle 200">
              <a:extLst>
                <a:ext uri="{FF2B5EF4-FFF2-40B4-BE49-F238E27FC236}">
                  <a16:creationId xmlns:a16="http://schemas.microsoft.com/office/drawing/2014/main" id="{CAE59011-03DB-4EF1-A7B8-A984A109B272}"/>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2" name="Rectangle 201">
              <a:extLst>
                <a:ext uri="{FF2B5EF4-FFF2-40B4-BE49-F238E27FC236}">
                  <a16:creationId xmlns:a16="http://schemas.microsoft.com/office/drawing/2014/main" id="{8AC36796-5B12-4F67-A1D0-E262F00D02B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3" name="Cylinder 828">
              <a:extLst>
                <a:ext uri="{FF2B5EF4-FFF2-40B4-BE49-F238E27FC236}">
                  <a16:creationId xmlns:a16="http://schemas.microsoft.com/office/drawing/2014/main" id="{EE8C7373-4C33-4251-B41B-055F5935AAA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cxnSp>
        <p:nvCxnSpPr>
          <p:cNvPr id="580" name="Straight Arrow Connector 579">
            <a:extLst>
              <a:ext uri="{FF2B5EF4-FFF2-40B4-BE49-F238E27FC236}">
                <a16:creationId xmlns:a16="http://schemas.microsoft.com/office/drawing/2014/main" id="{4DAFEEC1-9B8E-487F-BC74-13880D18F6DD}"/>
              </a:ext>
            </a:extLst>
          </p:cNvPr>
          <p:cNvCxnSpPr>
            <a:cxnSpLocks/>
          </p:cNvCxnSpPr>
          <p:nvPr/>
        </p:nvCxnSpPr>
        <p:spPr>
          <a:xfrm>
            <a:off x="4936504" y="4956986"/>
            <a:ext cx="347853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26" name="Shape 101">
            <a:extLst>
              <a:ext uri="{FF2B5EF4-FFF2-40B4-BE49-F238E27FC236}">
                <a16:creationId xmlns:a16="http://schemas.microsoft.com/office/drawing/2014/main" id="{7B4DF503-F480-496E-A733-DD9FAD666D7B}"/>
              </a:ext>
            </a:extLst>
          </p:cNvPr>
          <p:cNvSpPr txBox="1"/>
          <p:nvPr/>
        </p:nvSpPr>
        <p:spPr>
          <a:xfrm>
            <a:off x="10488047" y="5344714"/>
            <a:ext cx="1516015" cy="253875"/>
          </a:xfrm>
          <a:prstGeom prst="rect">
            <a:avLst/>
          </a:prstGeom>
          <a:noFill/>
          <a:ln>
            <a:noFill/>
          </a:ln>
        </p:spPr>
        <p:txBody>
          <a:bodyPr wrap="square" lIns="91425" tIns="45700" rIns="91425" bIns="45700" anchor="t" anchorCtr="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Analytical dashboards</a:t>
            </a:r>
          </a:p>
        </p:txBody>
      </p:sp>
      <p:grpSp>
        <p:nvGrpSpPr>
          <p:cNvPr id="229" name="Group 228">
            <a:extLst>
              <a:ext uri="{FF2B5EF4-FFF2-40B4-BE49-F238E27FC236}">
                <a16:creationId xmlns:a16="http://schemas.microsoft.com/office/drawing/2014/main" id="{88288329-B5B9-48C7-A983-7EC747CD3DEB}"/>
              </a:ext>
            </a:extLst>
          </p:cNvPr>
          <p:cNvGrpSpPr/>
          <p:nvPr/>
        </p:nvGrpSpPr>
        <p:grpSpPr>
          <a:xfrm>
            <a:off x="10895398" y="4640749"/>
            <a:ext cx="669375" cy="526560"/>
            <a:chOff x="10725498" y="5087603"/>
            <a:chExt cx="498940" cy="424437"/>
          </a:xfrm>
        </p:grpSpPr>
        <p:sp>
          <p:nvSpPr>
            <p:cNvPr id="241" name="graph_2">
              <a:extLst>
                <a:ext uri="{FF2B5EF4-FFF2-40B4-BE49-F238E27FC236}">
                  <a16:creationId xmlns:a16="http://schemas.microsoft.com/office/drawing/2014/main" id="{29953A95-0880-46B2-8D42-1354E4E3B95A}"/>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242" name="Group 241">
              <a:extLst>
                <a:ext uri="{FF2B5EF4-FFF2-40B4-BE49-F238E27FC236}">
                  <a16:creationId xmlns:a16="http://schemas.microsoft.com/office/drawing/2014/main" id="{88A799A8-6612-4611-BEAC-AC417508B8FA}"/>
                </a:ext>
              </a:extLst>
            </p:cNvPr>
            <p:cNvGrpSpPr/>
            <p:nvPr/>
          </p:nvGrpSpPr>
          <p:grpSpPr>
            <a:xfrm>
              <a:off x="10725498" y="5087603"/>
              <a:ext cx="498940" cy="424437"/>
              <a:chOff x="10725498" y="5087603"/>
              <a:chExt cx="498940" cy="424437"/>
            </a:xfrm>
          </p:grpSpPr>
          <p:sp>
            <p:nvSpPr>
              <p:cNvPr id="243" name="Rectangle 9">
                <a:extLst>
                  <a:ext uri="{FF2B5EF4-FFF2-40B4-BE49-F238E27FC236}">
                    <a16:creationId xmlns:a16="http://schemas.microsoft.com/office/drawing/2014/main" id="{31B18417-C721-45E3-9986-487C7E49FA43}"/>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4" name="Line 10">
                <a:extLst>
                  <a:ext uri="{FF2B5EF4-FFF2-40B4-BE49-F238E27FC236}">
                    <a16:creationId xmlns:a16="http://schemas.microsoft.com/office/drawing/2014/main" id="{7164177F-9624-423B-9BC9-8729A7504DE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5" name="Oval 11">
                <a:extLst>
                  <a:ext uri="{FF2B5EF4-FFF2-40B4-BE49-F238E27FC236}">
                    <a16:creationId xmlns:a16="http://schemas.microsoft.com/office/drawing/2014/main" id="{5EBA874A-B7BE-4152-A8B7-4E216267A488}"/>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6" name="Oval 12">
                <a:extLst>
                  <a:ext uri="{FF2B5EF4-FFF2-40B4-BE49-F238E27FC236}">
                    <a16:creationId xmlns:a16="http://schemas.microsoft.com/office/drawing/2014/main" id="{C7370ECB-CBDB-4995-8B8F-85D6260945AE}"/>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7" name="Oval 13">
                <a:extLst>
                  <a:ext uri="{FF2B5EF4-FFF2-40B4-BE49-F238E27FC236}">
                    <a16:creationId xmlns:a16="http://schemas.microsoft.com/office/drawing/2014/main" id="{9955660E-D525-4285-9422-CF11FB146CEA}"/>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25" name="Group 24">
            <a:extLst>
              <a:ext uri="{FF2B5EF4-FFF2-40B4-BE49-F238E27FC236}">
                <a16:creationId xmlns:a16="http://schemas.microsoft.com/office/drawing/2014/main" id="{30199FEA-1205-48B6-9700-EC66BF15EC4E}"/>
              </a:ext>
            </a:extLst>
          </p:cNvPr>
          <p:cNvGrpSpPr/>
          <p:nvPr/>
        </p:nvGrpSpPr>
        <p:grpSpPr>
          <a:xfrm>
            <a:off x="6896477" y="2653503"/>
            <a:ext cx="595274" cy="485668"/>
            <a:chOff x="5818113" y="2550840"/>
            <a:chExt cx="529278" cy="431824"/>
          </a:xfrm>
        </p:grpSpPr>
        <p:sp>
          <p:nvSpPr>
            <p:cNvPr id="24" name="Diamond 23">
              <a:extLst>
                <a:ext uri="{FF2B5EF4-FFF2-40B4-BE49-F238E27FC236}">
                  <a16:creationId xmlns:a16="http://schemas.microsoft.com/office/drawing/2014/main" id="{E320F35E-7DDC-41EC-86AF-B60F1A0B05E2}"/>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2" name="Freeform: Shape 281">
              <a:extLst>
                <a:ext uri="{FF2B5EF4-FFF2-40B4-BE49-F238E27FC236}">
                  <a16:creationId xmlns:a16="http://schemas.microsoft.com/office/drawing/2014/main" id="{5EFEE31B-F517-438D-90BA-119D26919E6B}"/>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96" name="Group 95">
            <a:extLst>
              <a:ext uri="{FF2B5EF4-FFF2-40B4-BE49-F238E27FC236}">
                <a16:creationId xmlns:a16="http://schemas.microsoft.com/office/drawing/2014/main" id="{AA536B0C-838D-4F81-8308-144C9388A3B1}"/>
              </a:ext>
            </a:extLst>
          </p:cNvPr>
          <p:cNvGrpSpPr/>
          <p:nvPr/>
        </p:nvGrpSpPr>
        <p:grpSpPr>
          <a:xfrm>
            <a:off x="3019828" y="2583077"/>
            <a:ext cx="334156" cy="567664"/>
            <a:chOff x="10668000" y="1393825"/>
            <a:chExt cx="527050" cy="895350"/>
          </a:xfrm>
        </p:grpSpPr>
        <p:sp>
          <p:nvSpPr>
            <p:cNvPr id="97" name="Oval 96">
              <a:extLst>
                <a:ext uri="{FF2B5EF4-FFF2-40B4-BE49-F238E27FC236}">
                  <a16:creationId xmlns:a16="http://schemas.microsoft.com/office/drawing/2014/main" id="{4A45EA6D-8ACB-40FE-AA24-DC36B2E010DD}"/>
                </a:ext>
              </a:extLst>
            </p:cNvPr>
            <p:cNvSpPr/>
            <p:nvPr/>
          </p:nvSpPr>
          <p:spPr bwMode="auto">
            <a:xfrm>
              <a:off x="10690225" y="139382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8" name="Oval 97">
              <a:extLst>
                <a:ext uri="{FF2B5EF4-FFF2-40B4-BE49-F238E27FC236}">
                  <a16:creationId xmlns:a16="http://schemas.microsoft.com/office/drawing/2014/main" id="{561E4854-49B4-4332-AA8F-12927DBAFD4C}"/>
                </a:ext>
              </a:extLst>
            </p:cNvPr>
            <p:cNvSpPr/>
            <p:nvPr/>
          </p:nvSpPr>
          <p:spPr bwMode="auto">
            <a:xfrm>
              <a:off x="10690225" y="20859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Oval 98">
              <a:extLst>
                <a:ext uri="{FF2B5EF4-FFF2-40B4-BE49-F238E27FC236}">
                  <a16:creationId xmlns:a16="http://schemas.microsoft.com/office/drawing/2014/main" id="{05AE392D-CBB4-47A3-BC04-B4E935C61D65}"/>
                </a:ext>
              </a:extLst>
            </p:cNvPr>
            <p:cNvSpPr/>
            <p:nvPr/>
          </p:nvSpPr>
          <p:spPr bwMode="auto">
            <a:xfrm>
              <a:off x="10991850" y="1911350"/>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0" name="Oval 99">
              <a:extLst>
                <a:ext uri="{FF2B5EF4-FFF2-40B4-BE49-F238E27FC236}">
                  <a16:creationId xmlns:a16="http://schemas.microsoft.com/office/drawing/2014/main" id="{712B7532-754F-44FF-B55F-13300ABA8F30}"/>
                </a:ext>
              </a:extLst>
            </p:cNvPr>
            <p:cNvSpPr/>
            <p:nvPr/>
          </p:nvSpPr>
          <p:spPr bwMode="auto">
            <a:xfrm>
              <a:off x="10991850" y="15652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1" name="Oval 100">
              <a:extLst>
                <a:ext uri="{FF2B5EF4-FFF2-40B4-BE49-F238E27FC236}">
                  <a16:creationId xmlns:a16="http://schemas.microsoft.com/office/drawing/2014/main" id="{90AF3B1C-AD6E-46F3-AEC8-C7BE164A65DE}"/>
                </a:ext>
              </a:extLst>
            </p:cNvPr>
            <p:cNvSpPr/>
            <p:nvPr/>
          </p:nvSpPr>
          <p:spPr bwMode="auto">
            <a:xfrm>
              <a:off x="10668000" y="1717675"/>
              <a:ext cx="247650" cy="24765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02" name="Straight Connector 101">
              <a:extLst>
                <a:ext uri="{FF2B5EF4-FFF2-40B4-BE49-F238E27FC236}">
                  <a16:creationId xmlns:a16="http://schemas.microsoft.com/office/drawing/2014/main" id="{48CB9863-A91F-4052-AB07-B3499BAF5737}"/>
                </a:ext>
              </a:extLst>
            </p:cNvPr>
            <p:cNvCxnSpPr/>
            <p:nvPr/>
          </p:nvCxnSpPr>
          <p:spPr>
            <a:xfrm>
              <a:off x="10791825" y="1597025"/>
              <a:ext cx="0" cy="12065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D74191A-6032-4A2F-AD3A-E7F4CB530FF2}"/>
                </a:ext>
              </a:extLst>
            </p:cNvPr>
            <p:cNvCxnSpPr/>
            <p:nvPr/>
          </p:nvCxnSpPr>
          <p:spPr>
            <a:xfrm>
              <a:off x="10791825" y="1966190"/>
              <a:ext cx="0" cy="12065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2D16606-B7DB-4163-AF8E-D877A49CEDAD}"/>
                </a:ext>
              </a:extLst>
            </p:cNvPr>
            <p:cNvCxnSpPr/>
            <p:nvPr/>
          </p:nvCxnSpPr>
          <p:spPr>
            <a:xfrm flipH="1">
              <a:off x="10895906" y="1717148"/>
              <a:ext cx="109141" cy="614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DECF7EF-C5BF-4AA4-BE49-CEED4A48FEA5}"/>
                </a:ext>
              </a:extLst>
            </p:cNvPr>
            <p:cNvCxnSpPr/>
            <p:nvPr/>
          </p:nvCxnSpPr>
          <p:spPr>
            <a:xfrm>
              <a:off x="10905558" y="1903102"/>
              <a:ext cx="101228" cy="5696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2" name="Connector: Elbow 11">
            <a:extLst>
              <a:ext uri="{FF2B5EF4-FFF2-40B4-BE49-F238E27FC236}">
                <a16:creationId xmlns:a16="http://schemas.microsoft.com/office/drawing/2014/main" id="{0B6D4FFC-53BC-4C83-A078-AB7AA1B33ED7}"/>
              </a:ext>
            </a:extLst>
          </p:cNvPr>
          <p:cNvCxnSpPr>
            <a:cxnSpLocks/>
          </p:cNvCxnSpPr>
          <p:nvPr/>
        </p:nvCxnSpPr>
        <p:spPr>
          <a:xfrm flipV="1">
            <a:off x="4920204" y="3022659"/>
            <a:ext cx="1823331" cy="1780685"/>
          </a:xfrm>
          <a:prstGeom prst="bentConnector3">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C0BE6D00-2D29-46F1-8156-86179B13CFC9}"/>
              </a:ext>
            </a:extLst>
          </p:cNvPr>
          <p:cNvGrpSpPr/>
          <p:nvPr/>
        </p:nvGrpSpPr>
        <p:grpSpPr>
          <a:xfrm>
            <a:off x="325409" y="2568198"/>
            <a:ext cx="1186471" cy="442722"/>
            <a:chOff x="887161" y="2379412"/>
            <a:chExt cx="1005759" cy="375291"/>
          </a:xfrm>
        </p:grpSpPr>
        <p:grpSp>
          <p:nvGrpSpPr>
            <p:cNvPr id="232" name="Group 231">
              <a:extLst>
                <a:ext uri="{FF2B5EF4-FFF2-40B4-BE49-F238E27FC236}">
                  <a16:creationId xmlns:a16="http://schemas.microsoft.com/office/drawing/2014/main" id="{09EECB5D-474F-4A1E-8B32-77D1B6AF91AC}"/>
                </a:ext>
              </a:extLst>
            </p:cNvPr>
            <p:cNvGrpSpPr/>
            <p:nvPr/>
          </p:nvGrpSpPr>
          <p:grpSpPr>
            <a:xfrm>
              <a:off x="887161" y="2493977"/>
              <a:ext cx="263350" cy="260726"/>
              <a:chOff x="5439748" y="810062"/>
              <a:chExt cx="3414577" cy="3380554"/>
            </a:xfrm>
          </p:grpSpPr>
          <p:sp>
            <p:nvSpPr>
              <p:cNvPr id="233" name="Rectangle 232">
                <a:extLst>
                  <a:ext uri="{FF2B5EF4-FFF2-40B4-BE49-F238E27FC236}">
                    <a16:creationId xmlns:a16="http://schemas.microsoft.com/office/drawing/2014/main" id="{4E9C608E-39F7-4A70-8D38-9EFF5CA56891}"/>
                  </a:ext>
                </a:extLst>
              </p:cNvPr>
              <p:cNvSpPr/>
              <p:nvPr/>
            </p:nvSpPr>
            <p:spPr bwMode="auto">
              <a:xfrm>
                <a:off x="5439749" y="810066"/>
                <a:ext cx="3414576" cy="3380548"/>
              </a:xfrm>
              <a:prstGeom prst="rect">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cxnSp>
            <p:nvCxnSpPr>
              <p:cNvPr id="234" name="Connector: Elbow 602">
                <a:extLst>
                  <a:ext uri="{FF2B5EF4-FFF2-40B4-BE49-F238E27FC236}">
                    <a16:creationId xmlns:a16="http://schemas.microsoft.com/office/drawing/2014/main" id="{E2BDFFFA-77FE-4199-BD7F-56FD0957C7E6}"/>
                  </a:ext>
                </a:extLst>
              </p:cNvPr>
              <p:cNvCxnSpPr>
                <a:cxnSpLocks/>
              </p:cNvCxnSpPr>
              <p:nvPr/>
            </p:nvCxnSpPr>
            <p:spPr>
              <a:xfrm rot="16200000" flipH="1">
                <a:off x="5052795" y="2336624"/>
                <a:ext cx="2240945" cy="1467039"/>
              </a:xfrm>
              <a:prstGeom prst="bentConnector3">
                <a:avLst>
                  <a:gd name="adj1" fmla="val -97"/>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5" name="Connector: Elbow 603">
                <a:extLst>
                  <a:ext uri="{FF2B5EF4-FFF2-40B4-BE49-F238E27FC236}">
                    <a16:creationId xmlns:a16="http://schemas.microsoft.com/office/drawing/2014/main" id="{434C0AA6-5991-447C-A855-F2E534D8BA6A}"/>
                  </a:ext>
                </a:extLst>
              </p:cNvPr>
              <p:cNvCxnSpPr>
                <a:cxnSpLocks/>
              </p:cNvCxnSpPr>
              <p:nvPr/>
            </p:nvCxnSpPr>
            <p:spPr>
              <a:xfrm>
                <a:off x="6149878" y="2721162"/>
                <a:ext cx="263642" cy="1469451"/>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36" name="Connector: Elbow 604">
                <a:extLst>
                  <a:ext uri="{FF2B5EF4-FFF2-40B4-BE49-F238E27FC236}">
                    <a16:creationId xmlns:a16="http://schemas.microsoft.com/office/drawing/2014/main" id="{EC5B474B-5BEB-4F3B-965C-A86344127E18}"/>
                  </a:ext>
                </a:extLst>
              </p:cNvPr>
              <p:cNvCxnSpPr>
                <a:cxnSpLocks/>
              </p:cNvCxnSpPr>
              <p:nvPr/>
            </p:nvCxnSpPr>
            <p:spPr>
              <a:xfrm>
                <a:off x="6634344" y="1280527"/>
                <a:ext cx="718930" cy="2910086"/>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37" name="Connector: Elbow 605">
                <a:extLst>
                  <a:ext uri="{FF2B5EF4-FFF2-40B4-BE49-F238E27FC236}">
                    <a16:creationId xmlns:a16="http://schemas.microsoft.com/office/drawing/2014/main" id="{EB44C59B-5B9C-4D86-80F0-A71476AD003A}"/>
                  </a:ext>
                </a:extLst>
              </p:cNvPr>
              <p:cNvCxnSpPr>
                <a:cxnSpLocks/>
              </p:cNvCxnSpPr>
              <p:nvPr/>
            </p:nvCxnSpPr>
            <p:spPr>
              <a:xfrm rot="16200000" flipH="1">
                <a:off x="7309507" y="1381112"/>
                <a:ext cx="1419382" cy="277282"/>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38" name="Connector: Elbow 606">
                <a:extLst>
                  <a:ext uri="{FF2B5EF4-FFF2-40B4-BE49-F238E27FC236}">
                    <a16:creationId xmlns:a16="http://schemas.microsoft.com/office/drawing/2014/main" id="{3C37D923-872D-48E8-8A39-CE6217B578C0}"/>
                  </a:ext>
                </a:extLst>
              </p:cNvPr>
              <p:cNvCxnSpPr>
                <a:cxnSpLocks/>
              </p:cNvCxnSpPr>
              <p:nvPr/>
            </p:nvCxnSpPr>
            <p:spPr>
              <a:xfrm rot="10800000" flipV="1">
                <a:off x="7880561" y="2962587"/>
                <a:ext cx="277279" cy="1228026"/>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39" name="Oval 238">
                <a:extLst>
                  <a:ext uri="{FF2B5EF4-FFF2-40B4-BE49-F238E27FC236}">
                    <a16:creationId xmlns:a16="http://schemas.microsoft.com/office/drawing/2014/main" id="{F4A19703-61D3-4100-B21A-A5CC5EB11E64}"/>
                  </a:ext>
                </a:extLst>
              </p:cNvPr>
              <p:cNvSpPr/>
              <p:nvPr/>
            </p:nvSpPr>
            <p:spPr bwMode="auto">
              <a:xfrm>
                <a:off x="6192695" y="1059702"/>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mn-ea"/>
                  <a:cs typeface="Segoe UI" pitchFamily="34" charset="0"/>
                </a:endParaRPr>
              </a:p>
            </p:txBody>
          </p:sp>
          <p:sp>
            <p:nvSpPr>
              <p:cNvPr id="240" name="Oval 239">
                <a:extLst>
                  <a:ext uri="{FF2B5EF4-FFF2-40B4-BE49-F238E27FC236}">
                    <a16:creationId xmlns:a16="http://schemas.microsoft.com/office/drawing/2014/main" id="{A6B78D66-1BC3-459D-8B71-2858466E9C5F}"/>
                  </a:ext>
                </a:extLst>
              </p:cNvPr>
              <p:cNvSpPr/>
              <p:nvPr/>
            </p:nvSpPr>
            <p:spPr bwMode="auto">
              <a:xfrm>
                <a:off x="5708229" y="2500337"/>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mn-ea"/>
                  <a:cs typeface="Segoe UI" pitchFamily="34" charset="0"/>
                </a:endParaRPr>
              </a:p>
            </p:txBody>
          </p:sp>
          <p:sp>
            <p:nvSpPr>
              <p:cNvPr id="248" name="Oval 247">
                <a:extLst>
                  <a:ext uri="{FF2B5EF4-FFF2-40B4-BE49-F238E27FC236}">
                    <a16:creationId xmlns:a16="http://schemas.microsoft.com/office/drawing/2014/main" id="{41BC7F01-9636-4479-815B-704252D72D69}"/>
                  </a:ext>
                </a:extLst>
              </p:cNvPr>
              <p:cNvSpPr/>
              <p:nvPr/>
            </p:nvSpPr>
            <p:spPr bwMode="auto">
              <a:xfrm>
                <a:off x="8157839" y="2008619"/>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mn-ea"/>
                  <a:cs typeface="Segoe UI" pitchFamily="34" charset="0"/>
                </a:endParaRPr>
              </a:p>
            </p:txBody>
          </p:sp>
          <p:sp>
            <p:nvSpPr>
              <p:cNvPr id="249" name="Oval 248">
                <a:extLst>
                  <a:ext uri="{FF2B5EF4-FFF2-40B4-BE49-F238E27FC236}">
                    <a16:creationId xmlns:a16="http://schemas.microsoft.com/office/drawing/2014/main" id="{F3BF1DC5-E0AB-4C22-8E6C-2D1C5BBF7346}"/>
                  </a:ext>
                </a:extLst>
              </p:cNvPr>
              <p:cNvSpPr/>
              <p:nvPr/>
            </p:nvSpPr>
            <p:spPr bwMode="auto">
              <a:xfrm>
                <a:off x="8157839" y="2741762"/>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mn-ea"/>
                  <a:cs typeface="Segoe UI" pitchFamily="34" charset="0"/>
                </a:endParaRPr>
              </a:p>
            </p:txBody>
          </p:sp>
        </p:grpSp>
        <p:sp>
          <p:nvSpPr>
            <p:cNvPr id="250" name="Freeform 9">
              <a:extLst>
                <a:ext uri="{FF2B5EF4-FFF2-40B4-BE49-F238E27FC236}">
                  <a16:creationId xmlns:a16="http://schemas.microsoft.com/office/drawing/2014/main" id="{A7CAAD0E-3976-4993-AE66-CE2C677B242B}"/>
                </a:ext>
              </a:extLst>
            </p:cNvPr>
            <p:cNvSpPr>
              <a:spLocks noEditPoints="1"/>
            </p:cNvSpPr>
            <p:nvPr/>
          </p:nvSpPr>
          <p:spPr bwMode="auto">
            <a:xfrm>
              <a:off x="1211572" y="2379412"/>
              <a:ext cx="467331" cy="373966"/>
            </a:xfrm>
            <a:custGeom>
              <a:avLst/>
              <a:gdLst>
                <a:gd name="T0" fmla="*/ 899 w 2698"/>
                <a:gd name="T1" fmla="*/ 720 h 2159"/>
                <a:gd name="T2" fmla="*/ 2698 w 2698"/>
                <a:gd name="T3" fmla="*/ 720 h 2159"/>
                <a:gd name="T4" fmla="*/ 2698 w 2698"/>
                <a:gd name="T5" fmla="*/ 1800 h 2159"/>
                <a:gd name="T6" fmla="*/ 899 w 2698"/>
                <a:gd name="T7" fmla="*/ 1800 h 2159"/>
                <a:gd name="T8" fmla="*/ 899 w 2698"/>
                <a:gd name="T9" fmla="*/ 720 h 2159"/>
                <a:gd name="T10" fmla="*/ 1799 w 2698"/>
                <a:gd name="T11" fmla="*/ 1800 h 2159"/>
                <a:gd name="T12" fmla="*/ 1799 w 2698"/>
                <a:gd name="T13" fmla="*/ 2159 h 2159"/>
                <a:gd name="T14" fmla="*/ 1349 w 2698"/>
                <a:gd name="T15" fmla="*/ 2159 h 2159"/>
                <a:gd name="T16" fmla="*/ 2248 w 2698"/>
                <a:gd name="T17" fmla="*/ 2159 h 2159"/>
                <a:gd name="T18" fmla="*/ 271 w 2698"/>
                <a:gd name="T19" fmla="*/ 360 h 2159"/>
                <a:gd name="T20" fmla="*/ 810 w 2698"/>
                <a:gd name="T21" fmla="*/ 360 h 2159"/>
                <a:gd name="T22" fmla="*/ 271 w 2698"/>
                <a:gd name="T23" fmla="*/ 1800 h 2159"/>
                <a:gd name="T24" fmla="*/ 899 w 2698"/>
                <a:gd name="T25" fmla="*/ 1800 h 2159"/>
                <a:gd name="T26" fmla="*/ 271 w 2698"/>
                <a:gd name="T27" fmla="*/ 1440 h 2159"/>
                <a:gd name="T28" fmla="*/ 904 w 2698"/>
                <a:gd name="T29" fmla="*/ 1440 h 2159"/>
                <a:gd name="T30" fmla="*/ 1080 w 2698"/>
                <a:gd name="T31" fmla="*/ 720 h 2159"/>
                <a:gd name="T32" fmla="*/ 1080 w 2698"/>
                <a:gd name="T33" fmla="*/ 0 h 2159"/>
                <a:gd name="T34" fmla="*/ 0 w 2698"/>
                <a:gd name="T35" fmla="*/ 0 h 2159"/>
                <a:gd name="T36" fmla="*/ 0 w 2698"/>
                <a:gd name="T37" fmla="*/ 2159 h 2159"/>
                <a:gd name="T38" fmla="*/ 1080 w 2698"/>
                <a:gd name="T39" fmla="*/ 2159 h 2159"/>
                <a:gd name="T40" fmla="*/ 1080 w 2698"/>
                <a:gd name="T41" fmla="*/ 1800 h 2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8" h="2159">
                  <a:moveTo>
                    <a:pt x="899" y="720"/>
                  </a:moveTo>
                  <a:lnTo>
                    <a:pt x="2698" y="720"/>
                  </a:lnTo>
                  <a:lnTo>
                    <a:pt x="2698" y="1800"/>
                  </a:lnTo>
                  <a:lnTo>
                    <a:pt x="899" y="1800"/>
                  </a:lnTo>
                  <a:lnTo>
                    <a:pt x="899" y="720"/>
                  </a:lnTo>
                  <a:moveTo>
                    <a:pt x="1799" y="1800"/>
                  </a:moveTo>
                  <a:lnTo>
                    <a:pt x="1799" y="2159"/>
                  </a:lnTo>
                  <a:moveTo>
                    <a:pt x="1349" y="2159"/>
                  </a:moveTo>
                  <a:lnTo>
                    <a:pt x="2248" y="2159"/>
                  </a:lnTo>
                  <a:moveTo>
                    <a:pt x="271" y="360"/>
                  </a:moveTo>
                  <a:lnTo>
                    <a:pt x="810" y="360"/>
                  </a:lnTo>
                  <a:moveTo>
                    <a:pt x="271" y="1800"/>
                  </a:moveTo>
                  <a:lnTo>
                    <a:pt x="899" y="1800"/>
                  </a:lnTo>
                  <a:moveTo>
                    <a:pt x="271" y="1440"/>
                  </a:moveTo>
                  <a:lnTo>
                    <a:pt x="904" y="1440"/>
                  </a:lnTo>
                  <a:moveTo>
                    <a:pt x="1080" y="720"/>
                  </a:moveTo>
                  <a:lnTo>
                    <a:pt x="1080" y="0"/>
                  </a:lnTo>
                  <a:lnTo>
                    <a:pt x="0" y="0"/>
                  </a:lnTo>
                  <a:lnTo>
                    <a:pt x="0" y="2159"/>
                  </a:lnTo>
                  <a:lnTo>
                    <a:pt x="1080" y="2159"/>
                  </a:lnTo>
                  <a:lnTo>
                    <a:pt x="1080" y="1800"/>
                  </a:ln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251" name="Freeform 5">
              <a:extLst>
                <a:ext uri="{FF2B5EF4-FFF2-40B4-BE49-F238E27FC236}">
                  <a16:creationId xmlns:a16="http://schemas.microsoft.com/office/drawing/2014/main" id="{46050FB7-2716-4C44-AF7F-AC2E97CE5DD9}"/>
                </a:ext>
              </a:extLst>
            </p:cNvPr>
            <p:cNvSpPr>
              <a:spLocks noEditPoints="1"/>
            </p:cNvSpPr>
            <p:nvPr/>
          </p:nvSpPr>
          <p:spPr bwMode="auto">
            <a:xfrm>
              <a:off x="1746943" y="2510596"/>
              <a:ext cx="145977" cy="242782"/>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cxnSp>
        <p:nvCxnSpPr>
          <p:cNvPr id="253" name="Straight Arrow Connector 252">
            <a:extLst>
              <a:ext uri="{FF2B5EF4-FFF2-40B4-BE49-F238E27FC236}">
                <a16:creationId xmlns:a16="http://schemas.microsoft.com/office/drawing/2014/main" id="{FA3D49AA-1309-49C8-904F-41F035D17C36}"/>
              </a:ext>
            </a:extLst>
          </p:cNvPr>
          <p:cNvCxnSpPr>
            <a:cxnSpLocks/>
          </p:cNvCxnSpPr>
          <p:nvPr/>
        </p:nvCxnSpPr>
        <p:spPr>
          <a:xfrm>
            <a:off x="2119496" y="2862489"/>
            <a:ext cx="776710"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CD259988-8CF1-4F8F-A381-7F0D26D376C9}"/>
              </a:ext>
            </a:extLst>
          </p:cNvPr>
          <p:cNvSpPr/>
          <p:nvPr/>
        </p:nvSpPr>
        <p:spPr bwMode="auto">
          <a:xfrm>
            <a:off x="1921506" y="1583331"/>
            <a:ext cx="8432552"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1F14F2D1-1347-4D16-9E62-7538C78EED52}"/>
              </a:ext>
            </a:extLst>
          </p:cNvPr>
          <p:cNvSpPr/>
          <p:nvPr/>
        </p:nvSpPr>
        <p:spPr bwMode="auto">
          <a:xfrm>
            <a:off x="8241868" y="1826920"/>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76" name="Rectangle 75">
            <a:extLst>
              <a:ext uri="{FF2B5EF4-FFF2-40B4-BE49-F238E27FC236}">
                <a16:creationId xmlns:a16="http://schemas.microsoft.com/office/drawing/2014/main" id="{F08449EF-E4A0-4446-B3DC-46D39BE6657E}"/>
              </a:ext>
            </a:extLst>
          </p:cNvPr>
          <p:cNvSpPr/>
          <p:nvPr/>
        </p:nvSpPr>
        <p:spPr bwMode="auto">
          <a:xfrm>
            <a:off x="6434923" y="1808803"/>
            <a:ext cx="1377453"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77" name="Rectangle 76">
            <a:extLst>
              <a:ext uri="{FF2B5EF4-FFF2-40B4-BE49-F238E27FC236}">
                <a16:creationId xmlns:a16="http://schemas.microsoft.com/office/drawing/2014/main" id="{B176C94E-EFBD-4911-88DE-67BFB51663A6}"/>
              </a:ext>
            </a:extLst>
          </p:cNvPr>
          <p:cNvSpPr/>
          <p:nvPr/>
        </p:nvSpPr>
        <p:spPr bwMode="auto">
          <a:xfrm>
            <a:off x="3911546" y="1814555"/>
            <a:ext cx="1392554"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522599"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78" name="Rectangle 77">
            <a:extLst>
              <a:ext uri="{FF2B5EF4-FFF2-40B4-BE49-F238E27FC236}">
                <a16:creationId xmlns:a16="http://schemas.microsoft.com/office/drawing/2014/main" id="{607D8584-59F9-4FA6-8B3D-9329A1727FD2}"/>
              </a:ext>
            </a:extLst>
          </p:cNvPr>
          <p:cNvSpPr/>
          <p:nvPr/>
        </p:nvSpPr>
        <p:spPr bwMode="auto">
          <a:xfrm>
            <a:off x="2423675" y="1808804"/>
            <a:ext cx="1384695"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79" name="Rectangle 78">
            <a:extLst>
              <a:ext uri="{FF2B5EF4-FFF2-40B4-BE49-F238E27FC236}">
                <a16:creationId xmlns:a16="http://schemas.microsoft.com/office/drawing/2014/main" id="{C2361FC6-92E8-4D85-81EE-81EC79D44317}"/>
              </a:ext>
            </a:extLst>
          </p:cNvPr>
          <p:cNvSpPr/>
          <p:nvPr/>
        </p:nvSpPr>
        <p:spPr bwMode="auto">
          <a:xfrm>
            <a:off x="10381294" y="1824793"/>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Intelligence</a:t>
            </a:r>
          </a:p>
        </p:txBody>
      </p:sp>
      <p:cxnSp>
        <p:nvCxnSpPr>
          <p:cNvPr id="87" name="Connector: Elbow 86">
            <a:extLst>
              <a:ext uri="{FF2B5EF4-FFF2-40B4-BE49-F238E27FC236}">
                <a16:creationId xmlns:a16="http://schemas.microsoft.com/office/drawing/2014/main" id="{1D68754E-F027-4095-A74A-D50C5902ADE3}"/>
              </a:ext>
            </a:extLst>
          </p:cNvPr>
          <p:cNvCxnSpPr>
            <a:cxnSpLocks/>
          </p:cNvCxnSpPr>
          <p:nvPr/>
        </p:nvCxnSpPr>
        <p:spPr>
          <a:xfrm>
            <a:off x="7209595" y="3680298"/>
            <a:ext cx="1205448" cy="981957"/>
          </a:xfrm>
          <a:prstGeom prst="bentConnector3">
            <a:avLst>
              <a:gd name="adj1" fmla="val 8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23073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100566" y="1255632"/>
            <a:ext cx="8458773" cy="434434"/>
            <a:chOff x="821550" y="364537"/>
            <a:chExt cx="7313575" cy="442424"/>
          </a:xfrm>
          <a:solidFill>
            <a:schemeClr val="tx2"/>
          </a:solidFill>
        </p:grpSpPr>
        <p:sp>
          <p:nvSpPr>
            <p:cNvPr id="38" name="Pentagon 63"/>
            <p:cNvSpPr/>
            <p:nvPr/>
          </p:nvSpPr>
          <p:spPr bwMode="auto">
            <a:xfrm>
              <a:off x="4179199" y="364537"/>
              <a:ext cx="3955926" cy="442424"/>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400" b="1" i="0" u="none" strike="noStrike" kern="0" cap="none" spc="0" normalizeH="0" baseline="0" noProof="0" dirty="0">
                <a:ln>
                  <a:noFill/>
                </a:ln>
                <a:solidFill>
                  <a:srgbClr val="FFFFFF"/>
                </a:solidFill>
                <a:effectLst/>
                <a:uLnTx/>
                <a:uFillTx/>
                <a:latin typeface="Segoe UI"/>
                <a:ea typeface="Segoe UI" pitchFamily="34" charset="0"/>
                <a:cs typeface="Segoe UI Semibold" panose="020B0702040204020203" pitchFamily="34" charset="0"/>
              </a:endParaRPr>
            </a:p>
          </p:txBody>
        </p:sp>
        <p:sp>
          <p:nvSpPr>
            <p:cNvPr id="39" name="Pentagon 64"/>
            <p:cNvSpPr/>
            <p:nvPr/>
          </p:nvSpPr>
          <p:spPr bwMode="auto">
            <a:xfrm flipH="1">
              <a:off x="821550" y="364537"/>
              <a:ext cx="3357649" cy="442424"/>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400" b="1" i="0" u="none" strike="noStrike" kern="0" cap="none" spc="0" normalizeH="0" baseline="0" noProof="0" dirty="0">
                <a:ln>
                  <a:noFill/>
                </a:ln>
                <a:solidFill>
                  <a:srgbClr val="FFFFFF"/>
                </a:solidFill>
                <a:effectLst/>
                <a:uLnTx/>
                <a:uFillTx/>
                <a:latin typeface="Segoe UI"/>
                <a:ea typeface="Segoe UI" pitchFamily="34" charset="0"/>
                <a:cs typeface="Segoe UI Semibold" panose="020B0702040204020203" pitchFamily="34" charset="0"/>
              </a:endParaRPr>
            </a:p>
          </p:txBody>
        </p:sp>
        <p:sp>
          <p:nvSpPr>
            <p:cNvPr id="40" name="TextBox 39"/>
            <p:cNvSpPr txBox="1"/>
            <p:nvPr/>
          </p:nvSpPr>
          <p:spPr>
            <a:xfrm>
              <a:off x="982392" y="461920"/>
              <a:ext cx="2481944" cy="272830"/>
            </a:xfrm>
            <a:prstGeom prst="rect">
              <a:avLst/>
            </a:prstGeom>
            <a:grpFill/>
          </p:spPr>
          <p:txBody>
            <a:bodyPr wrap="square" lIns="182854" tIns="146284" rIns="182854" bIns="146284" rtlCol="0" anchor="ctr">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CONTROL</a:t>
              </a:r>
            </a:p>
          </p:txBody>
        </p:sp>
        <p:sp>
          <p:nvSpPr>
            <p:cNvPr id="41" name="TextBox 40"/>
            <p:cNvSpPr txBox="1"/>
            <p:nvPr/>
          </p:nvSpPr>
          <p:spPr>
            <a:xfrm>
              <a:off x="4515157" y="451240"/>
              <a:ext cx="3423678" cy="294190"/>
            </a:xfrm>
            <a:prstGeom prst="rect">
              <a:avLst/>
            </a:prstGeom>
            <a:grpFill/>
          </p:spPr>
          <p:txBody>
            <a:bodyPr wrap="square" lIns="182854" tIns="146284" rIns="182854" bIns="146284" rtlCol="0" anchor="ctr">
              <a:noAutofit/>
            </a:body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EASE OF USE</a:t>
              </a:r>
            </a:p>
          </p:txBody>
        </p:sp>
      </p:grpSp>
      <p:sp>
        <p:nvSpPr>
          <p:cNvPr id="12" name="Rectangle 11"/>
          <p:cNvSpPr/>
          <p:nvPr/>
        </p:nvSpPr>
        <p:spPr>
          <a:xfrm>
            <a:off x="6202873" y="4772233"/>
            <a:ext cx="1686618" cy="440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Azure Data Lake Analytics</a:t>
            </a:r>
          </a:p>
        </p:txBody>
      </p:sp>
      <p:grpSp>
        <p:nvGrpSpPr>
          <p:cNvPr id="9" name="Group 8"/>
          <p:cNvGrpSpPr/>
          <p:nvPr/>
        </p:nvGrpSpPr>
        <p:grpSpPr>
          <a:xfrm>
            <a:off x="2314824" y="5063242"/>
            <a:ext cx="7754440" cy="1136488"/>
            <a:chOff x="2657138" y="4258826"/>
            <a:chExt cx="7754440" cy="1136488"/>
          </a:xfrm>
        </p:grpSpPr>
        <p:sp>
          <p:nvSpPr>
            <p:cNvPr id="13" name="Rectangle 12"/>
            <p:cNvSpPr/>
            <p:nvPr/>
          </p:nvSpPr>
          <p:spPr>
            <a:xfrm>
              <a:off x="2657138" y="4258826"/>
              <a:ext cx="7754439" cy="548640"/>
            </a:xfrm>
            <a:prstGeom prst="rect">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 Data Lake Store</a:t>
              </a:r>
            </a:p>
          </p:txBody>
        </p:sp>
        <p:sp>
          <p:nvSpPr>
            <p:cNvPr id="15" name="Rectangle 14"/>
            <p:cNvSpPr/>
            <p:nvPr/>
          </p:nvSpPr>
          <p:spPr>
            <a:xfrm>
              <a:off x="2657138" y="4846674"/>
              <a:ext cx="7754440" cy="548640"/>
            </a:xfrm>
            <a:prstGeom prst="rect">
              <a:avLst/>
            </a:prstGeom>
            <a:solidFill>
              <a:schemeClr val="bg1">
                <a:lumMod val="95000"/>
              </a:schemeClr>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 Storage</a:t>
              </a:r>
            </a:p>
          </p:txBody>
        </p:sp>
      </p:grpSp>
      <p:sp>
        <p:nvSpPr>
          <p:cNvPr id="16" name="Rectangle 15"/>
          <p:cNvSpPr/>
          <p:nvPr/>
        </p:nvSpPr>
        <p:spPr>
          <a:xfrm>
            <a:off x="2197134" y="4965845"/>
            <a:ext cx="7986092" cy="1347809"/>
          </a:xfrm>
          <a:prstGeom prst="rect">
            <a:avLst/>
          </a:prstGeom>
          <a:noFill/>
          <a:ln w="9525">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grpSp>
        <p:nvGrpSpPr>
          <p:cNvPr id="8" name="Group 7"/>
          <p:cNvGrpSpPr/>
          <p:nvPr/>
        </p:nvGrpSpPr>
        <p:grpSpPr>
          <a:xfrm>
            <a:off x="2089370" y="2186853"/>
            <a:ext cx="7702920" cy="2712906"/>
            <a:chOff x="2374847" y="1242868"/>
            <a:chExt cx="5984246" cy="2712906"/>
          </a:xfrm>
        </p:grpSpPr>
        <p:sp>
          <p:nvSpPr>
            <p:cNvPr id="4" name="Rectangle 3"/>
            <p:cNvSpPr/>
            <p:nvPr/>
          </p:nvSpPr>
          <p:spPr>
            <a:xfrm>
              <a:off x="2657138" y="2370011"/>
              <a:ext cx="1642118" cy="1150921"/>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73152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Any Hadoop technology, any distribution</a:t>
              </a:r>
            </a:p>
          </p:txBody>
        </p:sp>
        <p:sp>
          <p:nvSpPr>
            <p:cNvPr id="5" name="Rectangle 4"/>
            <p:cNvSpPr/>
            <p:nvPr/>
          </p:nvSpPr>
          <p:spPr>
            <a:xfrm>
              <a:off x="4513033" y="1747770"/>
              <a:ext cx="1818806" cy="1779606"/>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73152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Workload optimized, managed clusters</a:t>
              </a:r>
            </a:p>
          </p:txBody>
        </p:sp>
        <p:sp>
          <p:nvSpPr>
            <p:cNvPr id="10" name="Rectangle 9"/>
            <p:cNvSpPr/>
            <p:nvPr/>
          </p:nvSpPr>
          <p:spPr>
            <a:xfrm>
              <a:off x="2374847" y="2284265"/>
              <a:ext cx="2099448"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 Marketplace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HDP | CDH | MapR</a:t>
              </a:r>
            </a:p>
          </p:txBody>
        </p:sp>
        <p:sp>
          <p:nvSpPr>
            <p:cNvPr id="48" name="Rectangle 47"/>
            <p:cNvSpPr/>
            <p:nvPr/>
          </p:nvSpPr>
          <p:spPr bwMode="auto">
            <a:xfrm>
              <a:off x="2389955" y="3498344"/>
              <a:ext cx="2066544" cy="4352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IaaS Clusters</a:t>
              </a:r>
            </a:p>
          </p:txBody>
        </p:sp>
        <p:sp>
          <p:nvSpPr>
            <p:cNvPr id="54" name="Rectangle 53"/>
            <p:cNvSpPr/>
            <p:nvPr/>
          </p:nvSpPr>
          <p:spPr bwMode="auto">
            <a:xfrm>
              <a:off x="5407710" y="3520551"/>
              <a:ext cx="2066544" cy="4352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Managed Clusters</a:t>
              </a:r>
            </a:p>
          </p:txBody>
        </p:sp>
        <p:sp>
          <p:nvSpPr>
            <p:cNvPr id="56" name="Rectangle 55"/>
            <p:cNvSpPr/>
            <p:nvPr/>
          </p:nvSpPr>
          <p:spPr>
            <a:xfrm>
              <a:off x="4580382" y="1742783"/>
              <a:ext cx="168410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9144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 HDInsight</a:t>
              </a:r>
            </a:p>
          </p:txBody>
        </p:sp>
        <p:sp>
          <p:nvSpPr>
            <p:cNvPr id="36" name="Rectangle 35">
              <a:extLst>
                <a:ext uri="{FF2B5EF4-FFF2-40B4-BE49-F238E27FC236}">
                  <a16:creationId xmlns:a16="http://schemas.microsoft.com/office/drawing/2014/main" id="{8A47707E-4F5F-4018-9010-548F5A4DBD98}"/>
                </a:ext>
              </a:extLst>
            </p:cNvPr>
            <p:cNvSpPr/>
            <p:nvPr/>
          </p:nvSpPr>
          <p:spPr>
            <a:xfrm>
              <a:off x="6540287" y="1270504"/>
              <a:ext cx="1818806" cy="2238931"/>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73152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Frictionless &amp; Optimized Spark clusters</a:t>
              </a:r>
            </a:p>
          </p:txBody>
        </p:sp>
        <p:sp>
          <p:nvSpPr>
            <p:cNvPr id="42" name="Rectangle 41">
              <a:extLst>
                <a:ext uri="{FF2B5EF4-FFF2-40B4-BE49-F238E27FC236}">
                  <a16:creationId xmlns:a16="http://schemas.microsoft.com/office/drawing/2014/main" id="{567A21CE-8837-49AC-9D4B-E0F089F05E09}"/>
                </a:ext>
              </a:extLst>
            </p:cNvPr>
            <p:cNvSpPr/>
            <p:nvPr/>
          </p:nvSpPr>
          <p:spPr>
            <a:xfrm>
              <a:off x="6611452" y="1242868"/>
              <a:ext cx="168410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9144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 Databricks</a:t>
              </a:r>
            </a:p>
          </p:txBody>
        </p:sp>
      </p:grpSp>
      <p:sp>
        <p:nvSpPr>
          <p:cNvPr id="3" name="TextBox 2"/>
          <p:cNvSpPr txBox="1"/>
          <p:nvPr/>
        </p:nvSpPr>
        <p:spPr>
          <a:xfrm rot="16200000">
            <a:off x="9780196" y="5325818"/>
            <a:ext cx="1347809"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BIG DATA STORAGE</a:t>
            </a:r>
          </a:p>
        </p:txBody>
      </p:sp>
      <p:sp>
        <p:nvSpPr>
          <p:cNvPr id="24" name="TextBox 23"/>
          <p:cNvSpPr txBox="1"/>
          <p:nvPr/>
        </p:nvSpPr>
        <p:spPr>
          <a:xfrm rot="16200000">
            <a:off x="9176921" y="3280074"/>
            <a:ext cx="2554357"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BIG DATA </a:t>
            </a:r>
            <a:br>
              <a:rPr kumimoji="0" lang="en-US" sz="12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br>
            <a:r>
              <a:rPr kumimoji="0" lang="en-US" sz="12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ANALYTICS</a:t>
            </a:r>
          </a:p>
        </p:txBody>
      </p:sp>
      <p:sp>
        <p:nvSpPr>
          <p:cNvPr id="25" name="Rectangle 24"/>
          <p:cNvSpPr/>
          <p:nvPr/>
        </p:nvSpPr>
        <p:spPr>
          <a:xfrm>
            <a:off x="2197134" y="1751332"/>
            <a:ext cx="7986092" cy="3095005"/>
          </a:xfrm>
          <a:prstGeom prst="rect">
            <a:avLst/>
          </a:prstGeom>
          <a:noFill/>
          <a:ln w="9525">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9" name="Pentagon 63"/>
          <p:cNvSpPr/>
          <p:nvPr/>
        </p:nvSpPr>
        <p:spPr bwMode="auto">
          <a:xfrm rot="16200000">
            <a:off x="229897" y="3009789"/>
            <a:ext cx="3238661" cy="434434"/>
          </a:xfrm>
          <a:prstGeom prst="homePlat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Segoe UI"/>
                <a:ea typeface="Segoe UI" pitchFamily="34" charset="0"/>
                <a:cs typeface="Segoe UI Semibold" panose="020B0702040204020203" pitchFamily="34" charset="0"/>
              </a:rPr>
              <a:t>Reduced Administration</a:t>
            </a:r>
          </a:p>
        </p:txBody>
      </p:sp>
      <p:sp>
        <p:nvSpPr>
          <p:cNvPr id="27" name="Title 3"/>
          <p:cNvSpPr txBox="1">
            <a:spLocks/>
          </p:cNvSpPr>
          <p:nvPr/>
        </p:nvSpPr>
        <p:spPr>
          <a:xfrm>
            <a:off x="93455" y="-72448"/>
            <a:ext cx="11655840" cy="899665"/>
          </a:xfrm>
          <a:prstGeom prst="rect">
            <a:avLst/>
          </a:prstGeom>
        </p:spPr>
        <p:txBody>
          <a:bodyPr vert="horz" wrap="square" lIns="146304" tIns="91440" rIns="146304" bIns="91440" rtlCol="0" anchor="t">
            <a:normAutofit fontScale="97500"/>
          </a:bodyPr>
          <a:lstStyle>
            <a:lvl1pPr algn="l" defTabSz="914367" rtl="0" eaLnBrk="1" latinLnBrk="0" hangingPunct="1">
              <a:lnSpc>
                <a:spcPct val="90000"/>
              </a:lnSpc>
              <a:spcBef>
                <a:spcPct val="0"/>
              </a:spcBef>
              <a:buNone/>
              <a:defRPr lang="en-US" sz="4400" b="0" kern="1200" cap="none" spc="-100" baseline="0">
                <a:ln w="3175">
                  <a:noFill/>
                </a:ln>
                <a:solidFill>
                  <a:schemeClr val="bg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100" normalizeH="0" baseline="0" noProof="0" dirty="0">
              <a:ln w="3175">
                <a:noFill/>
              </a:ln>
              <a:solidFill>
                <a:srgbClr val="505050"/>
              </a:solidFill>
              <a:effectLst/>
              <a:uLnTx/>
              <a:uFillTx/>
              <a:latin typeface="Segoe UI Light"/>
              <a:ea typeface="+mn-ea"/>
              <a:cs typeface="Segoe UI" pitchFamily="34" charset="0"/>
            </a:endParaRPr>
          </a:p>
        </p:txBody>
      </p:sp>
      <p:sp>
        <p:nvSpPr>
          <p:cNvPr id="2" name="Text Placeholder 1">
            <a:extLst>
              <a:ext uri="{FF2B5EF4-FFF2-40B4-BE49-F238E27FC236}">
                <a16:creationId xmlns:a16="http://schemas.microsoft.com/office/drawing/2014/main" id="{434F770F-8BD8-40AF-91FF-015B10FCBEB4}"/>
              </a:ext>
            </a:extLst>
          </p:cNvPr>
          <p:cNvSpPr>
            <a:spLocks noGrp="1"/>
          </p:cNvSpPr>
          <p:nvPr>
            <p:ph type="body" sz="quarter" idx="11"/>
          </p:nvPr>
        </p:nvSpPr>
        <p:spPr/>
        <p:txBody>
          <a:bodyPr/>
          <a:lstStyle/>
          <a:p>
            <a:r>
              <a:rPr lang="en-US" dirty="0"/>
              <a:t>POSITIONING THE DIFFERENT BIG DATA SOLUTIONS</a:t>
            </a:r>
          </a:p>
        </p:txBody>
      </p:sp>
      <p:pic>
        <p:nvPicPr>
          <p:cNvPr id="14" name="Picture 13">
            <a:extLst>
              <a:ext uri="{FF2B5EF4-FFF2-40B4-BE49-F238E27FC236}">
                <a16:creationId xmlns:a16="http://schemas.microsoft.com/office/drawing/2014/main" id="{8A2DB137-D386-461C-84A4-CBC41773D1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1347" y="5129697"/>
            <a:ext cx="451579" cy="451579"/>
          </a:xfrm>
          <a:prstGeom prst="rect">
            <a:avLst/>
          </a:prstGeom>
        </p:spPr>
      </p:pic>
      <p:sp>
        <p:nvSpPr>
          <p:cNvPr id="20" name="Freeform: Shape 19">
            <a:extLst>
              <a:ext uri="{FF2B5EF4-FFF2-40B4-BE49-F238E27FC236}">
                <a16:creationId xmlns:a16="http://schemas.microsoft.com/office/drawing/2014/main" id="{B5FECA09-3268-4F4D-B90C-3CF0F10B4BD3}"/>
              </a:ext>
            </a:extLst>
          </p:cNvPr>
          <p:cNvSpPr/>
          <p:nvPr/>
        </p:nvSpPr>
        <p:spPr>
          <a:xfrm>
            <a:off x="3699011" y="5783263"/>
            <a:ext cx="476250" cy="409575"/>
          </a:xfrm>
          <a:custGeom>
            <a:avLst/>
            <a:gdLst/>
            <a:ahLst/>
            <a:cxnLst/>
            <a:rect l="0" t="0" r="0" b="0"/>
            <a:pathLst>
              <a:path w="476250" h="409575">
                <a:moveTo>
                  <a:pt x="407670" y="160972"/>
                </a:moveTo>
                <a:lnTo>
                  <a:pt x="376238" y="160972"/>
                </a:lnTo>
                <a:lnTo>
                  <a:pt x="376238" y="14288"/>
                </a:lnTo>
                <a:cubicBezTo>
                  <a:pt x="376238" y="6668"/>
                  <a:pt x="369570" y="0"/>
                  <a:pt x="361950" y="0"/>
                </a:cubicBezTo>
                <a:lnTo>
                  <a:pt x="14288" y="0"/>
                </a:lnTo>
                <a:cubicBezTo>
                  <a:pt x="6668" y="0"/>
                  <a:pt x="0" y="6668"/>
                  <a:pt x="0" y="14288"/>
                </a:cubicBezTo>
                <a:lnTo>
                  <a:pt x="0" y="306705"/>
                </a:lnTo>
                <a:cubicBezTo>
                  <a:pt x="0" y="314325"/>
                  <a:pt x="6668" y="320993"/>
                  <a:pt x="14288" y="320993"/>
                </a:cubicBezTo>
                <a:lnTo>
                  <a:pt x="211455" y="320993"/>
                </a:lnTo>
                <a:lnTo>
                  <a:pt x="262890" y="410528"/>
                </a:lnTo>
                <a:lnTo>
                  <a:pt x="406718" y="410528"/>
                </a:lnTo>
                <a:lnTo>
                  <a:pt x="478155" y="285750"/>
                </a:lnTo>
                <a:lnTo>
                  <a:pt x="407670" y="160972"/>
                </a:lnTo>
                <a:close/>
                <a:moveTo>
                  <a:pt x="279083" y="83820"/>
                </a:moveTo>
                <a:lnTo>
                  <a:pt x="348615" y="83820"/>
                </a:lnTo>
                <a:lnTo>
                  <a:pt x="348615" y="125730"/>
                </a:lnTo>
                <a:lnTo>
                  <a:pt x="279083" y="125730"/>
                </a:lnTo>
                <a:lnTo>
                  <a:pt x="279083" y="83820"/>
                </a:lnTo>
                <a:close/>
                <a:moveTo>
                  <a:pt x="348615" y="140018"/>
                </a:moveTo>
                <a:lnTo>
                  <a:pt x="348615" y="160972"/>
                </a:lnTo>
                <a:lnTo>
                  <a:pt x="279083" y="160972"/>
                </a:lnTo>
                <a:lnTo>
                  <a:pt x="279083" y="140018"/>
                </a:lnTo>
                <a:lnTo>
                  <a:pt x="348615" y="140018"/>
                </a:lnTo>
                <a:close/>
                <a:moveTo>
                  <a:pt x="195263" y="83820"/>
                </a:moveTo>
                <a:lnTo>
                  <a:pt x="264795" y="83820"/>
                </a:lnTo>
                <a:lnTo>
                  <a:pt x="264795" y="125730"/>
                </a:lnTo>
                <a:lnTo>
                  <a:pt x="195263" y="125730"/>
                </a:lnTo>
                <a:lnTo>
                  <a:pt x="195263" y="83820"/>
                </a:lnTo>
                <a:close/>
                <a:moveTo>
                  <a:pt x="195263" y="140018"/>
                </a:moveTo>
                <a:lnTo>
                  <a:pt x="264795" y="140018"/>
                </a:lnTo>
                <a:lnTo>
                  <a:pt x="264795" y="160972"/>
                </a:lnTo>
                <a:lnTo>
                  <a:pt x="262890" y="160972"/>
                </a:lnTo>
                <a:lnTo>
                  <a:pt x="250508" y="181927"/>
                </a:lnTo>
                <a:lnTo>
                  <a:pt x="194310" y="181927"/>
                </a:lnTo>
                <a:lnTo>
                  <a:pt x="194310" y="140018"/>
                </a:lnTo>
                <a:close/>
                <a:moveTo>
                  <a:pt x="195263" y="195263"/>
                </a:moveTo>
                <a:lnTo>
                  <a:pt x="242888" y="195263"/>
                </a:lnTo>
                <a:lnTo>
                  <a:pt x="219075" y="237172"/>
                </a:lnTo>
                <a:lnTo>
                  <a:pt x="195263" y="237172"/>
                </a:lnTo>
                <a:lnTo>
                  <a:pt x="195263" y="195263"/>
                </a:lnTo>
                <a:close/>
                <a:moveTo>
                  <a:pt x="211455" y="250508"/>
                </a:moveTo>
                <a:lnTo>
                  <a:pt x="195263" y="278130"/>
                </a:lnTo>
                <a:lnTo>
                  <a:pt x="195263" y="250508"/>
                </a:lnTo>
                <a:lnTo>
                  <a:pt x="211455" y="250508"/>
                </a:lnTo>
                <a:close/>
                <a:moveTo>
                  <a:pt x="98107" y="292418"/>
                </a:moveTo>
                <a:lnTo>
                  <a:pt x="28575" y="292418"/>
                </a:lnTo>
                <a:lnTo>
                  <a:pt x="28575" y="250508"/>
                </a:lnTo>
                <a:lnTo>
                  <a:pt x="98107" y="250508"/>
                </a:lnTo>
                <a:lnTo>
                  <a:pt x="98107" y="292418"/>
                </a:lnTo>
                <a:close/>
                <a:moveTo>
                  <a:pt x="98107" y="237172"/>
                </a:moveTo>
                <a:lnTo>
                  <a:pt x="28575" y="237172"/>
                </a:lnTo>
                <a:lnTo>
                  <a:pt x="28575" y="195263"/>
                </a:lnTo>
                <a:lnTo>
                  <a:pt x="98107" y="195263"/>
                </a:lnTo>
                <a:lnTo>
                  <a:pt x="98107" y="237172"/>
                </a:lnTo>
                <a:close/>
                <a:moveTo>
                  <a:pt x="98107" y="180975"/>
                </a:moveTo>
                <a:lnTo>
                  <a:pt x="28575" y="180975"/>
                </a:lnTo>
                <a:lnTo>
                  <a:pt x="28575" y="139065"/>
                </a:lnTo>
                <a:lnTo>
                  <a:pt x="98107" y="139065"/>
                </a:lnTo>
                <a:lnTo>
                  <a:pt x="98107" y="180975"/>
                </a:lnTo>
                <a:close/>
                <a:moveTo>
                  <a:pt x="98107" y="125730"/>
                </a:moveTo>
                <a:lnTo>
                  <a:pt x="28575" y="125730"/>
                </a:lnTo>
                <a:lnTo>
                  <a:pt x="28575" y="83820"/>
                </a:lnTo>
                <a:lnTo>
                  <a:pt x="98107" y="83820"/>
                </a:lnTo>
                <a:lnTo>
                  <a:pt x="98107" y="125730"/>
                </a:lnTo>
                <a:close/>
                <a:moveTo>
                  <a:pt x="181928" y="292418"/>
                </a:moveTo>
                <a:lnTo>
                  <a:pt x="112395" y="292418"/>
                </a:lnTo>
                <a:lnTo>
                  <a:pt x="112395" y="250508"/>
                </a:lnTo>
                <a:lnTo>
                  <a:pt x="181928" y="250508"/>
                </a:lnTo>
                <a:lnTo>
                  <a:pt x="181928" y="292418"/>
                </a:lnTo>
                <a:close/>
                <a:moveTo>
                  <a:pt x="181928" y="237172"/>
                </a:moveTo>
                <a:lnTo>
                  <a:pt x="112395" y="237172"/>
                </a:lnTo>
                <a:lnTo>
                  <a:pt x="112395" y="195263"/>
                </a:lnTo>
                <a:lnTo>
                  <a:pt x="181928" y="195263"/>
                </a:lnTo>
                <a:lnTo>
                  <a:pt x="181928" y="237172"/>
                </a:lnTo>
                <a:close/>
                <a:moveTo>
                  <a:pt x="181928" y="180975"/>
                </a:moveTo>
                <a:lnTo>
                  <a:pt x="112395" y="180975"/>
                </a:lnTo>
                <a:lnTo>
                  <a:pt x="112395" y="139065"/>
                </a:lnTo>
                <a:lnTo>
                  <a:pt x="181928" y="139065"/>
                </a:lnTo>
                <a:lnTo>
                  <a:pt x="181928" y="180975"/>
                </a:lnTo>
                <a:close/>
                <a:moveTo>
                  <a:pt x="181928" y="125730"/>
                </a:moveTo>
                <a:lnTo>
                  <a:pt x="112395" y="125730"/>
                </a:lnTo>
                <a:lnTo>
                  <a:pt x="112395" y="83820"/>
                </a:lnTo>
                <a:lnTo>
                  <a:pt x="181928" y="83820"/>
                </a:lnTo>
                <a:lnTo>
                  <a:pt x="181928" y="125730"/>
                </a:lnTo>
                <a:close/>
                <a:moveTo>
                  <a:pt x="195263" y="292418"/>
                </a:moveTo>
                <a:lnTo>
                  <a:pt x="195263" y="291465"/>
                </a:lnTo>
                <a:lnTo>
                  <a:pt x="195263" y="292418"/>
                </a:lnTo>
                <a:lnTo>
                  <a:pt x="195263" y="292418"/>
                </a:lnTo>
                <a:close/>
              </a:path>
            </a:pathLst>
          </a:custGeom>
          <a:solidFill>
            <a:srgbClr val="0078D7"/>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22" name="Graphic 21">
            <a:extLst>
              <a:ext uri="{FF2B5EF4-FFF2-40B4-BE49-F238E27FC236}">
                <a16:creationId xmlns:a16="http://schemas.microsoft.com/office/drawing/2014/main" id="{B66793F1-1CA2-4963-9028-C2C1B3830CB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18909" y="3277351"/>
            <a:ext cx="594135" cy="594135"/>
          </a:xfrm>
          <a:prstGeom prst="rect">
            <a:avLst/>
          </a:prstGeom>
        </p:spPr>
      </p:pic>
      <p:pic>
        <p:nvPicPr>
          <p:cNvPr id="34" name="Graphic 33">
            <a:extLst>
              <a:ext uri="{FF2B5EF4-FFF2-40B4-BE49-F238E27FC236}">
                <a16:creationId xmlns:a16="http://schemas.microsoft.com/office/drawing/2014/main" id="{9441363C-A32C-4657-9D55-038B651E9A94}"/>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93322" y="3725396"/>
            <a:ext cx="309765" cy="309765"/>
          </a:xfrm>
          <a:prstGeom prst="rect">
            <a:avLst/>
          </a:prstGeom>
        </p:spPr>
      </p:pic>
      <p:pic>
        <p:nvPicPr>
          <p:cNvPr id="43" name="Picture 42">
            <a:extLst>
              <a:ext uri="{FF2B5EF4-FFF2-40B4-BE49-F238E27FC236}">
                <a16:creationId xmlns:a16="http://schemas.microsoft.com/office/drawing/2014/main" id="{922BA05C-6146-4814-A942-67A1298C2BA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70019" y="2879371"/>
            <a:ext cx="825877" cy="825877"/>
          </a:xfrm>
          <a:prstGeom prst="rect">
            <a:avLst/>
          </a:prstGeom>
        </p:spPr>
      </p:pic>
      <p:sp>
        <p:nvSpPr>
          <p:cNvPr id="44" name="Title 1">
            <a:extLst>
              <a:ext uri="{FF2B5EF4-FFF2-40B4-BE49-F238E27FC236}">
                <a16:creationId xmlns:a16="http://schemas.microsoft.com/office/drawing/2014/main" id="{158760C6-E8FD-4864-B22A-6DC5DD5500C6}"/>
              </a:ext>
            </a:extLst>
          </p:cNvPr>
          <p:cNvSpPr txBox="1">
            <a:spLocks/>
          </p:cNvSpPr>
          <p:nvPr/>
        </p:nvSpPr>
        <p:spPr>
          <a:xfrm>
            <a:off x="268080" y="277696"/>
            <a:ext cx="11655840" cy="899665"/>
          </a:xfrm>
          <a:prstGeom prst="rect">
            <a:avLst/>
          </a:prstGeom>
        </p:spPr>
        <p:txBody>
          <a:bodyPr vert="horz" wrap="square" lIns="146304" tIns="91440" rIns="146304" bIns="91440" rtlCol="0" anchor="ctr">
            <a:norm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fontAlgn="base">
              <a:spcAft>
                <a:spcPct val="0"/>
              </a:spcAft>
            </a:pPr>
            <a:r>
              <a:rPr lang="en-US" sz="2400" cap="all" spc="800" dirty="0">
                <a:solidFill>
                  <a:srgbClr val="0078D7"/>
                </a:solidFill>
                <a:latin typeface="Segoe UI Light" charset="0"/>
                <a:cs typeface="Segoe UI Light" charset="0"/>
              </a:rPr>
              <a:t>KNOWING THE VARIOUS BIG DATA SOLUTIONS</a:t>
            </a:r>
          </a:p>
        </p:txBody>
      </p:sp>
    </p:spTree>
    <p:extLst>
      <p:ext uri="{BB962C8B-B14F-4D97-AF65-F5344CB8AC3E}">
        <p14:creationId xmlns:p14="http://schemas.microsoft.com/office/powerpoint/2010/main" val="4011057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1159752" y="3185486"/>
            <a:ext cx="9859116" cy="1108608"/>
          </a:xfrm>
        </p:spPr>
        <p:txBody>
          <a:bodyPr/>
          <a:lstStyle/>
          <a:p>
            <a:r>
              <a:rPr lang="en-US" dirty="0"/>
              <a:t>Demo</a:t>
            </a:r>
          </a:p>
        </p:txBody>
      </p:sp>
    </p:spTree>
    <p:extLst>
      <p:ext uri="{BB962C8B-B14F-4D97-AF65-F5344CB8AC3E}">
        <p14:creationId xmlns:p14="http://schemas.microsoft.com/office/powerpoint/2010/main" val="3458453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8" y="1448686"/>
            <a:ext cx="11653523" cy="5463034"/>
          </a:xfrm>
        </p:spPr>
        <p:txBody>
          <a:bodyPr/>
          <a:lstStyle/>
          <a:p>
            <a:pPr>
              <a:lnSpc>
                <a:spcPct val="100000"/>
              </a:lnSpc>
              <a:spcBef>
                <a:spcPts val="600"/>
              </a:spcBef>
              <a:spcAft>
                <a:spcPts val="600"/>
              </a:spcAft>
            </a:pPr>
            <a:r>
              <a:rPr lang="en-US" dirty="0"/>
              <a:t>Open-source data processing engine built around </a:t>
            </a:r>
            <a:r>
              <a:rPr lang="en-US" dirty="0">
                <a:latin typeface="Segoe UI Semibold" panose="020B0702040204020203" pitchFamily="34" charset="0"/>
                <a:cs typeface="Segoe UI Semibold" panose="020B0702040204020203" pitchFamily="34" charset="0"/>
              </a:rPr>
              <a:t>speed, ease of use, and sophisticated analytics</a:t>
            </a:r>
            <a:endParaRPr lang="en-US" dirty="0"/>
          </a:p>
          <a:p>
            <a:pPr>
              <a:lnSpc>
                <a:spcPct val="100000"/>
              </a:lnSpc>
              <a:spcBef>
                <a:spcPts val="600"/>
              </a:spcBef>
              <a:spcAft>
                <a:spcPts val="600"/>
              </a:spcAft>
            </a:pPr>
            <a:r>
              <a:rPr lang="en-US" dirty="0"/>
              <a:t>In memory engine that is up to </a:t>
            </a:r>
            <a:r>
              <a:rPr lang="en-US" dirty="0">
                <a:latin typeface="Segoe UI Semibold" panose="020B0702040204020203" pitchFamily="34" charset="0"/>
                <a:cs typeface="Segoe UI Semibold" panose="020B0702040204020203" pitchFamily="34" charset="0"/>
              </a:rPr>
              <a:t>100 times faster than Hadoop</a:t>
            </a:r>
            <a:endParaRPr lang="en-US" dirty="0"/>
          </a:p>
          <a:p>
            <a:pPr>
              <a:lnSpc>
                <a:spcPct val="100000"/>
              </a:lnSpc>
              <a:spcBef>
                <a:spcPts val="600"/>
              </a:spcBef>
              <a:spcAft>
                <a:spcPts val="600"/>
              </a:spcAft>
            </a:pPr>
            <a:r>
              <a:rPr lang="en-US" dirty="0">
                <a:latin typeface="Segoe UI Semibold" panose="020B0702040204020203" pitchFamily="34" charset="0"/>
                <a:cs typeface="Segoe UI Semibold" panose="020B0702040204020203" pitchFamily="34" charset="0"/>
              </a:rPr>
              <a:t>Largest open-source data project </a:t>
            </a:r>
            <a:r>
              <a:rPr lang="en-US" dirty="0"/>
              <a:t>with 1000+ contributors</a:t>
            </a:r>
          </a:p>
          <a:p>
            <a:pPr>
              <a:lnSpc>
                <a:spcPct val="100000"/>
              </a:lnSpc>
              <a:spcBef>
                <a:spcPts val="600"/>
              </a:spcBef>
              <a:spcAft>
                <a:spcPts val="600"/>
              </a:spcAft>
            </a:pPr>
            <a:r>
              <a:rPr lang="en-US" dirty="0">
                <a:latin typeface="Segoe UI Semibold" panose="020B0702040204020203" pitchFamily="34" charset="0"/>
                <a:cs typeface="Segoe UI Semibold" panose="020B0702040204020203" pitchFamily="34" charset="0"/>
              </a:rPr>
              <a:t>Highly extensible </a:t>
            </a:r>
            <a:r>
              <a:rPr lang="en-US" dirty="0"/>
              <a:t>with support for Scala, Java and Python alongside Spark SQL, GraphX, Streaming and Machine Learning Library (MLlib)</a:t>
            </a:r>
          </a:p>
          <a:p>
            <a:pPr marL="0" indent="0">
              <a:lnSpc>
                <a:spcPct val="100000"/>
              </a:lnSpc>
              <a:spcBef>
                <a:spcPts val="600"/>
              </a:spcBef>
              <a:spcAft>
                <a:spcPts val="1200"/>
              </a:spcAft>
              <a:buNone/>
            </a:pPr>
            <a:r>
              <a:rPr lang="en-US" sz="4800" b="1" spc="-100" dirty="0">
                <a:ln w="3175">
                  <a:noFill/>
                </a:ln>
                <a:solidFill>
                  <a:srgbClr val="0078D7"/>
                </a:solidFill>
                <a:latin typeface="Segoe UI Light"/>
                <a:cs typeface="Segoe UI" pitchFamily="34" charset="0"/>
              </a:rPr>
              <a:t>Why Databricks?</a:t>
            </a:r>
            <a:endParaRPr lang="en-US" sz="4400" dirty="0"/>
          </a:p>
          <a:p>
            <a:pPr>
              <a:lnSpc>
                <a:spcPct val="100000"/>
              </a:lnSpc>
              <a:spcBef>
                <a:spcPts val="600"/>
              </a:spcBef>
              <a:spcAft>
                <a:spcPts val="600"/>
              </a:spcAft>
            </a:pPr>
            <a:r>
              <a:rPr lang="en-US" dirty="0"/>
              <a:t>Databricks is the premium version of Spark available in the market </a:t>
            </a:r>
          </a:p>
          <a:p>
            <a:pPr>
              <a:lnSpc>
                <a:spcPct val="100000"/>
              </a:lnSpc>
              <a:spcBef>
                <a:spcPts val="600"/>
              </a:spcBef>
              <a:spcAft>
                <a:spcPts val="600"/>
              </a:spcAft>
            </a:pPr>
            <a:r>
              <a:rPr lang="en-US" b="1" dirty="0"/>
              <a:t>Spark founders created Databricks</a:t>
            </a:r>
          </a:p>
          <a:p>
            <a:pPr>
              <a:lnSpc>
                <a:spcPct val="100000"/>
              </a:lnSpc>
              <a:spcBef>
                <a:spcPts val="600"/>
              </a:spcBef>
              <a:spcAft>
                <a:spcPts val="600"/>
              </a:spcAft>
            </a:pPr>
            <a:r>
              <a:rPr lang="en-US" dirty="0"/>
              <a:t>Spark is the dominant workload in Hadoop</a:t>
            </a:r>
          </a:p>
          <a:p>
            <a:pPr>
              <a:lnSpc>
                <a:spcPct val="100000"/>
              </a:lnSpc>
              <a:spcBef>
                <a:spcPts val="600"/>
              </a:spcBef>
              <a:spcAft>
                <a:spcPts val="600"/>
              </a:spcAft>
            </a:pPr>
            <a:r>
              <a:rPr lang="en-US" b="1" dirty="0"/>
              <a:t>Databricks commits 75% of the code to Open Source Spark</a:t>
            </a:r>
            <a:r>
              <a:rPr lang="en-US" dirty="0"/>
              <a:t> </a:t>
            </a:r>
          </a:p>
          <a:p>
            <a:pPr marL="0" indent="0">
              <a:lnSpc>
                <a:spcPct val="100000"/>
              </a:lnSpc>
              <a:spcBef>
                <a:spcPts val="600"/>
              </a:spcBef>
              <a:spcAft>
                <a:spcPts val="1200"/>
              </a:spcAft>
              <a:buNone/>
            </a:pPr>
            <a:endParaRPr lang="en-US" dirty="0"/>
          </a:p>
        </p:txBody>
      </p:sp>
      <p:sp>
        <p:nvSpPr>
          <p:cNvPr id="8" name="Title 7">
            <a:extLst>
              <a:ext uri="{FF2B5EF4-FFF2-40B4-BE49-F238E27FC236}">
                <a16:creationId xmlns:a16="http://schemas.microsoft.com/office/drawing/2014/main" id="{748A2243-DD3F-4662-85FD-5046957E3FAE}"/>
              </a:ext>
            </a:extLst>
          </p:cNvPr>
          <p:cNvSpPr>
            <a:spLocks noGrp="1"/>
          </p:cNvSpPr>
          <p:nvPr>
            <p:ph type="title"/>
          </p:nvPr>
        </p:nvSpPr>
        <p:spPr>
          <a:xfrm>
            <a:off x="467109" y="408155"/>
            <a:ext cx="10515600" cy="1325563"/>
          </a:xfrm>
        </p:spPr>
        <p:txBody>
          <a:bodyPr/>
          <a:lstStyle/>
          <a:p>
            <a:r>
              <a:rPr lang="en-US" b="1" dirty="0"/>
              <a:t>Why Spark?</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39245" y="233342"/>
            <a:ext cx="1486929" cy="754318"/>
          </a:xfrm>
          <a:prstGeom prst="rect">
            <a:avLst/>
          </a:prstGeom>
        </p:spPr>
      </p:pic>
    </p:spTree>
    <p:extLst>
      <p:ext uri="{BB962C8B-B14F-4D97-AF65-F5344CB8AC3E}">
        <p14:creationId xmlns:p14="http://schemas.microsoft.com/office/powerpoint/2010/main" val="361695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p:txBody>
          <a:bodyPr/>
          <a:lstStyle/>
          <a:p>
            <a:r>
              <a:rPr lang="en-US" dirty="0"/>
              <a:t>Hadoop MapReduce </a:t>
            </a:r>
          </a:p>
        </p:txBody>
      </p:sp>
      <p:sp>
        <p:nvSpPr>
          <p:cNvPr id="13" name="Rectangle 12">
            <a:extLst>
              <a:ext uri="{FF2B5EF4-FFF2-40B4-BE49-F238E27FC236}">
                <a16:creationId xmlns:a16="http://schemas.microsoft.com/office/drawing/2014/main" id="{6983A171-5DF8-45FA-9CB5-E337D35753B3}"/>
              </a:ext>
            </a:extLst>
          </p:cNvPr>
          <p:cNvSpPr/>
          <p:nvPr/>
        </p:nvSpPr>
        <p:spPr>
          <a:xfrm>
            <a:off x="1079863" y="1236091"/>
            <a:ext cx="10032274" cy="341632"/>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MapReduce in Hadoop </a:t>
            </a:r>
          </a:p>
        </p:txBody>
      </p:sp>
      <p:grpSp>
        <p:nvGrpSpPr>
          <p:cNvPr id="31" name="Group 30">
            <a:extLst>
              <a:ext uri="{FF2B5EF4-FFF2-40B4-BE49-F238E27FC236}">
                <a16:creationId xmlns:a16="http://schemas.microsoft.com/office/drawing/2014/main" id="{003A1FFB-BCFD-4C92-A7E8-B0BECAA7BFB3}"/>
              </a:ext>
            </a:extLst>
          </p:cNvPr>
          <p:cNvGrpSpPr/>
          <p:nvPr/>
        </p:nvGrpSpPr>
        <p:grpSpPr>
          <a:xfrm>
            <a:off x="1744619" y="5218911"/>
            <a:ext cx="198046" cy="294762"/>
            <a:chOff x="6068771" y="1750336"/>
            <a:chExt cx="1818300" cy="2706296"/>
          </a:xfrm>
          <a:solidFill>
            <a:schemeClr val="bg1"/>
          </a:solidFill>
        </p:grpSpPr>
        <p:sp>
          <p:nvSpPr>
            <p:cNvPr id="32" name="Freeform 5">
              <a:extLst>
                <a:ext uri="{FF2B5EF4-FFF2-40B4-BE49-F238E27FC236}">
                  <a16:creationId xmlns:a16="http://schemas.microsoft.com/office/drawing/2014/main" id="{4B5C5B02-E99F-406E-90F6-E84B87CE60C8}"/>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cxnSp>
          <p:nvCxnSpPr>
            <p:cNvPr id="33" name="Straight Connector 32">
              <a:extLst>
                <a:ext uri="{FF2B5EF4-FFF2-40B4-BE49-F238E27FC236}">
                  <a16:creationId xmlns:a16="http://schemas.microsoft.com/office/drawing/2014/main" id="{99E83543-7C84-4A45-A350-FE7E03DE21AE}"/>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Freeform 6">
              <a:extLst>
                <a:ext uri="{FF2B5EF4-FFF2-40B4-BE49-F238E27FC236}">
                  <a16:creationId xmlns:a16="http://schemas.microsoft.com/office/drawing/2014/main" id="{2F27267F-EDC0-43D6-811F-A008C712B1DC}"/>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sp>
        <p:nvSpPr>
          <p:cNvPr id="35" name="Rectangle 34">
            <a:extLst>
              <a:ext uri="{FF2B5EF4-FFF2-40B4-BE49-F238E27FC236}">
                <a16:creationId xmlns:a16="http://schemas.microsoft.com/office/drawing/2014/main" id="{8268176A-969E-4C64-8146-2B5181CCD420}"/>
              </a:ext>
            </a:extLst>
          </p:cNvPr>
          <p:cNvSpPr/>
          <p:nvPr/>
        </p:nvSpPr>
        <p:spPr>
          <a:xfrm>
            <a:off x="2016839" y="5128166"/>
            <a:ext cx="9624828" cy="877163"/>
          </a:xfrm>
          <a:prstGeom prst="rect">
            <a:avLst/>
          </a:prstGeom>
        </p:spPr>
        <p:txBody>
          <a:bodyPr wrap="square" numCol="1">
            <a:spAutoFit/>
          </a:bodyPr>
          <a:lstStyle/>
          <a:p>
            <a:pPr lvl="0">
              <a:lnSpc>
                <a:spcPct val="150000"/>
              </a:lnSpc>
              <a:spcAft>
                <a:spcPts val="1800"/>
              </a:spcAf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Azure Storage</a:t>
            </a:r>
            <a:r>
              <a:rPr lang="en-US" sz="1200" spc="100" dirty="0">
                <a:solidFill>
                  <a:srgbClr val="505050"/>
                </a:solidFill>
                <a:latin typeface="Segoe UI Semibold" panose="020B0702040204020203" pitchFamily="34" charset="0"/>
                <a:cs typeface="Segoe UI" charset="0"/>
              </a:rPr>
              <a:t> &gt; Driver &gt; VM/Parallelization &gt;  write to Disk &gt; VM/Parallelization &gt; write to disk &gt; repeat…  </a:t>
            </a:r>
            <a:endPar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endParaRP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Writing to disk takes time… every time you run this process in MapReduce </a:t>
            </a:r>
          </a:p>
        </p:txBody>
      </p:sp>
      <p:grpSp>
        <p:nvGrpSpPr>
          <p:cNvPr id="59" name="Group 58">
            <a:extLst>
              <a:ext uri="{FF2B5EF4-FFF2-40B4-BE49-F238E27FC236}">
                <a16:creationId xmlns:a16="http://schemas.microsoft.com/office/drawing/2014/main" id="{F8A2F201-7A5C-4157-9C92-5E2C7FA1AB2A}"/>
              </a:ext>
            </a:extLst>
          </p:cNvPr>
          <p:cNvGrpSpPr/>
          <p:nvPr/>
        </p:nvGrpSpPr>
        <p:grpSpPr>
          <a:xfrm rot="20700000">
            <a:off x="1645800" y="5745222"/>
            <a:ext cx="333405" cy="265916"/>
            <a:chOff x="-156824" y="2791591"/>
            <a:chExt cx="620907" cy="495220"/>
          </a:xfrm>
        </p:grpSpPr>
        <p:sp>
          <p:nvSpPr>
            <p:cNvPr id="57" name="gear_3">
              <a:extLst>
                <a:ext uri="{FF2B5EF4-FFF2-40B4-BE49-F238E27FC236}">
                  <a16:creationId xmlns:a16="http://schemas.microsoft.com/office/drawing/2014/main" id="{6556AC3B-A319-4D6A-960E-78D4D9356926}"/>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58" name="gear_3">
              <a:extLst>
                <a:ext uri="{FF2B5EF4-FFF2-40B4-BE49-F238E27FC236}">
                  <a16:creationId xmlns:a16="http://schemas.microsoft.com/office/drawing/2014/main" id="{37CF637C-1799-4BDC-A904-4A1B44E7A57F}"/>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grpSp>
        <p:nvGrpSpPr>
          <p:cNvPr id="165" name="Group 164"/>
          <p:cNvGrpSpPr/>
          <p:nvPr/>
        </p:nvGrpSpPr>
        <p:grpSpPr>
          <a:xfrm>
            <a:off x="1117410" y="1959158"/>
            <a:ext cx="9810659" cy="2678362"/>
            <a:chOff x="1117410" y="1959158"/>
            <a:chExt cx="9810659" cy="2678362"/>
          </a:xfrm>
        </p:grpSpPr>
        <p:sp>
          <p:nvSpPr>
            <p:cNvPr id="2" name="Flowchart: Magnetic Disk 1"/>
            <p:cNvSpPr/>
            <p:nvPr/>
          </p:nvSpPr>
          <p:spPr bwMode="auto">
            <a:xfrm>
              <a:off x="5522834" y="2478519"/>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lumMod val="50000"/>
                    </a:schemeClr>
                  </a:solidFill>
                  <a:ea typeface="Segoe UI" pitchFamily="34" charset="0"/>
                  <a:cs typeface="Segoe UI" pitchFamily="34" charset="0"/>
                </a:rPr>
                <a:t>Disk</a:t>
              </a:r>
            </a:p>
          </p:txBody>
        </p:sp>
        <p:sp>
          <p:nvSpPr>
            <p:cNvPr id="3" name="Rectangle 2"/>
            <p:cNvSpPr/>
            <p:nvPr/>
          </p:nvSpPr>
          <p:spPr bwMode="auto">
            <a:xfrm>
              <a:off x="4259234" y="39997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lumMod val="50000"/>
                    </a:schemeClr>
                  </a:solidFill>
                  <a:ea typeface="Segoe UI" pitchFamily="34" charset="0"/>
                  <a:cs typeface="Segoe UI" pitchFamily="34" charset="0"/>
                </a:rPr>
                <a:t>VM</a:t>
              </a:r>
            </a:p>
          </p:txBody>
        </p:sp>
        <p:sp>
          <p:nvSpPr>
            <p:cNvPr id="15" name="Rectangle 14"/>
            <p:cNvSpPr/>
            <p:nvPr/>
          </p:nvSpPr>
          <p:spPr bwMode="auto">
            <a:xfrm>
              <a:off x="2683176" y="2938454"/>
              <a:ext cx="1060983" cy="735588"/>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lumMod val="50000"/>
                    </a:schemeClr>
                  </a:solidFill>
                  <a:ea typeface="Segoe UI" pitchFamily="34" charset="0"/>
                  <a:cs typeface="Segoe UI" pitchFamily="34" charset="0"/>
                </a:rPr>
                <a:t>Driver</a:t>
              </a:r>
            </a:p>
          </p:txBody>
        </p:sp>
        <p:sp>
          <p:nvSpPr>
            <p:cNvPr id="16" name="Rectangle 15"/>
            <p:cNvSpPr/>
            <p:nvPr/>
          </p:nvSpPr>
          <p:spPr bwMode="auto">
            <a:xfrm>
              <a:off x="4259234" y="2638703"/>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lumMod val="50000"/>
                    </a:schemeClr>
                  </a:solidFill>
                  <a:ea typeface="Segoe UI" pitchFamily="34" charset="0"/>
                  <a:cs typeface="Segoe UI" pitchFamily="34" charset="0"/>
                </a:rPr>
                <a:t>VM</a:t>
              </a:r>
            </a:p>
          </p:txBody>
        </p:sp>
        <p:sp>
          <p:nvSpPr>
            <p:cNvPr id="17" name="Rectangle 16"/>
            <p:cNvSpPr/>
            <p:nvPr/>
          </p:nvSpPr>
          <p:spPr bwMode="auto">
            <a:xfrm>
              <a:off x="4259234" y="33223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lumMod val="50000"/>
                    </a:schemeClr>
                  </a:solidFill>
                  <a:ea typeface="Segoe UI" pitchFamily="34" charset="0"/>
                  <a:cs typeface="Segoe UI" pitchFamily="34" charset="0"/>
                </a:rPr>
                <a:t>VM</a:t>
              </a:r>
            </a:p>
          </p:txBody>
        </p:sp>
        <p:sp>
          <p:nvSpPr>
            <p:cNvPr id="18" name="Rectangle 17"/>
            <p:cNvSpPr/>
            <p:nvPr/>
          </p:nvSpPr>
          <p:spPr bwMode="auto">
            <a:xfrm>
              <a:off x="4259234" y="1959158"/>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lumMod val="50000"/>
                    </a:schemeClr>
                  </a:solidFill>
                  <a:ea typeface="Segoe UI" pitchFamily="34" charset="0"/>
                  <a:cs typeface="Segoe UI" pitchFamily="34" charset="0"/>
                </a:rPr>
                <a:t>VM</a:t>
              </a:r>
            </a:p>
          </p:txBody>
        </p:sp>
        <p:sp>
          <p:nvSpPr>
            <p:cNvPr id="23" name="Flowchart: Magnetic Disk 22"/>
            <p:cNvSpPr/>
            <p:nvPr/>
          </p:nvSpPr>
          <p:spPr bwMode="auto">
            <a:xfrm>
              <a:off x="1117410" y="2557884"/>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lumMod val="50000"/>
                    </a:schemeClr>
                  </a:solidFill>
                  <a:ea typeface="Segoe UI" pitchFamily="34" charset="0"/>
                  <a:cs typeface="Segoe UI" pitchFamily="34" charset="0"/>
                </a:rPr>
                <a:t>Azure Storage</a:t>
              </a:r>
            </a:p>
          </p:txBody>
        </p:sp>
        <p:sp>
          <p:nvSpPr>
            <p:cNvPr id="29" name="Flowchart: Magnetic Disk 28"/>
            <p:cNvSpPr/>
            <p:nvPr/>
          </p:nvSpPr>
          <p:spPr bwMode="auto">
            <a:xfrm>
              <a:off x="8492432" y="2510782"/>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lumMod val="50000"/>
                    </a:schemeClr>
                  </a:solidFill>
                  <a:ea typeface="Segoe UI" pitchFamily="34" charset="0"/>
                  <a:cs typeface="Segoe UI" pitchFamily="34" charset="0"/>
                </a:rPr>
                <a:t>Disk</a:t>
              </a:r>
            </a:p>
          </p:txBody>
        </p:sp>
        <p:sp>
          <p:nvSpPr>
            <p:cNvPr id="30" name="Rectangle 29"/>
            <p:cNvSpPr/>
            <p:nvPr/>
          </p:nvSpPr>
          <p:spPr bwMode="auto">
            <a:xfrm>
              <a:off x="7200412" y="40120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lumMod val="50000"/>
                    </a:schemeClr>
                  </a:solidFill>
                  <a:ea typeface="Segoe UI" pitchFamily="34" charset="0"/>
                  <a:cs typeface="Segoe UI" pitchFamily="34" charset="0"/>
                </a:rPr>
                <a:t>VM</a:t>
              </a:r>
            </a:p>
          </p:txBody>
        </p:sp>
        <p:sp>
          <p:nvSpPr>
            <p:cNvPr id="36" name="Rectangle 35"/>
            <p:cNvSpPr/>
            <p:nvPr/>
          </p:nvSpPr>
          <p:spPr bwMode="auto">
            <a:xfrm>
              <a:off x="7200412" y="265095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lumMod val="50000"/>
                    </a:schemeClr>
                  </a:solidFill>
                  <a:ea typeface="Segoe UI" pitchFamily="34" charset="0"/>
                  <a:cs typeface="Segoe UI" pitchFamily="34" charset="0"/>
                </a:rPr>
                <a:t>VM</a:t>
              </a:r>
            </a:p>
          </p:txBody>
        </p:sp>
        <p:sp>
          <p:nvSpPr>
            <p:cNvPr id="37" name="Rectangle 36"/>
            <p:cNvSpPr/>
            <p:nvPr/>
          </p:nvSpPr>
          <p:spPr bwMode="auto">
            <a:xfrm>
              <a:off x="7200412" y="33346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lumMod val="50000"/>
                    </a:schemeClr>
                  </a:solidFill>
                  <a:ea typeface="Segoe UI" pitchFamily="34" charset="0"/>
                  <a:cs typeface="Segoe UI" pitchFamily="34" charset="0"/>
                </a:rPr>
                <a:t>VM</a:t>
              </a:r>
            </a:p>
          </p:txBody>
        </p:sp>
        <p:sp>
          <p:nvSpPr>
            <p:cNvPr id="38" name="Rectangle 37"/>
            <p:cNvSpPr/>
            <p:nvPr/>
          </p:nvSpPr>
          <p:spPr bwMode="auto">
            <a:xfrm>
              <a:off x="7200412" y="1971405"/>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lumMod val="50000"/>
                    </a:schemeClr>
                  </a:solidFill>
                  <a:ea typeface="Segoe UI" pitchFamily="34" charset="0"/>
                  <a:cs typeface="Segoe UI" pitchFamily="34" charset="0"/>
                </a:rPr>
                <a:t>VM</a:t>
              </a:r>
            </a:p>
          </p:txBody>
        </p:sp>
        <p:sp>
          <p:nvSpPr>
            <p:cNvPr id="45" name="Rectangle 44"/>
            <p:cNvSpPr/>
            <p:nvPr/>
          </p:nvSpPr>
          <p:spPr bwMode="auto">
            <a:xfrm>
              <a:off x="10176501" y="40555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lumMod val="50000"/>
                    </a:schemeClr>
                  </a:solidFill>
                  <a:ea typeface="Segoe UI" pitchFamily="34" charset="0"/>
                  <a:cs typeface="Segoe UI" pitchFamily="34" charset="0"/>
                </a:rPr>
                <a:t>VM</a:t>
              </a:r>
            </a:p>
          </p:txBody>
        </p:sp>
        <p:sp>
          <p:nvSpPr>
            <p:cNvPr id="46" name="Rectangle 45"/>
            <p:cNvSpPr/>
            <p:nvPr/>
          </p:nvSpPr>
          <p:spPr bwMode="auto">
            <a:xfrm>
              <a:off x="10176501" y="2694444"/>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lumMod val="50000"/>
                    </a:schemeClr>
                  </a:solidFill>
                  <a:ea typeface="Segoe UI" pitchFamily="34" charset="0"/>
                  <a:cs typeface="Segoe UI" pitchFamily="34" charset="0"/>
                </a:rPr>
                <a:t>VM</a:t>
              </a:r>
            </a:p>
          </p:txBody>
        </p:sp>
        <p:sp>
          <p:nvSpPr>
            <p:cNvPr id="47" name="Rectangle 46"/>
            <p:cNvSpPr/>
            <p:nvPr/>
          </p:nvSpPr>
          <p:spPr bwMode="auto">
            <a:xfrm>
              <a:off x="10176501" y="33781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lumMod val="50000"/>
                    </a:schemeClr>
                  </a:solidFill>
                  <a:ea typeface="Segoe UI" pitchFamily="34" charset="0"/>
                  <a:cs typeface="Segoe UI" pitchFamily="34" charset="0"/>
                </a:rPr>
                <a:t>VM</a:t>
              </a:r>
            </a:p>
          </p:txBody>
        </p:sp>
        <p:sp>
          <p:nvSpPr>
            <p:cNvPr id="48" name="Rectangle 47"/>
            <p:cNvSpPr/>
            <p:nvPr/>
          </p:nvSpPr>
          <p:spPr bwMode="auto">
            <a:xfrm>
              <a:off x="10176501" y="2014899"/>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lumMod val="50000"/>
                    </a:schemeClr>
                  </a:solidFill>
                  <a:ea typeface="Segoe UI" pitchFamily="34" charset="0"/>
                  <a:cs typeface="Segoe UI" pitchFamily="34" charset="0"/>
                </a:rPr>
                <a:t>VM</a:t>
              </a:r>
            </a:p>
          </p:txBody>
        </p:sp>
        <p:cxnSp>
          <p:nvCxnSpPr>
            <p:cNvPr id="5" name="Straight Connector 4"/>
            <p:cNvCxnSpPr>
              <a:stCxn id="23" idx="4"/>
              <a:endCxn id="15" idx="1"/>
            </p:cNvCxnSpPr>
            <p:nvPr/>
          </p:nvCxnSpPr>
          <p:spPr>
            <a:xfrm flipV="1">
              <a:off x="2249791" y="3306248"/>
              <a:ext cx="433385" cy="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9" name="Straight Connector 48"/>
            <p:cNvCxnSpPr>
              <a:stCxn id="18" idx="1"/>
              <a:endCxn id="15" idx="3"/>
            </p:cNvCxnSpPr>
            <p:nvPr/>
          </p:nvCxnSpPr>
          <p:spPr>
            <a:xfrm flipH="1">
              <a:off x="3744159" y="2250158"/>
              <a:ext cx="515075" cy="105609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0" name="Straight Connector 49"/>
            <p:cNvCxnSpPr>
              <a:stCxn id="15" idx="3"/>
              <a:endCxn id="16" idx="1"/>
            </p:cNvCxnSpPr>
            <p:nvPr/>
          </p:nvCxnSpPr>
          <p:spPr>
            <a:xfrm flipV="1">
              <a:off x="3744159" y="2929703"/>
              <a:ext cx="515075" cy="37654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3" name="Straight Connector 52"/>
            <p:cNvCxnSpPr>
              <a:stCxn id="15" idx="3"/>
              <a:endCxn id="17" idx="1"/>
            </p:cNvCxnSpPr>
            <p:nvPr/>
          </p:nvCxnSpPr>
          <p:spPr>
            <a:xfrm>
              <a:off x="3744159" y="3306248"/>
              <a:ext cx="515075" cy="3071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6" name="Straight Connector 55"/>
            <p:cNvCxnSpPr>
              <a:stCxn id="15" idx="3"/>
              <a:endCxn id="3" idx="1"/>
            </p:cNvCxnSpPr>
            <p:nvPr/>
          </p:nvCxnSpPr>
          <p:spPr>
            <a:xfrm>
              <a:off x="3744159" y="3306248"/>
              <a:ext cx="515075" cy="9845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0" name="Straight Connector 59"/>
            <p:cNvCxnSpPr>
              <a:stCxn id="2" idx="2"/>
              <a:endCxn id="18" idx="3"/>
            </p:cNvCxnSpPr>
            <p:nvPr/>
          </p:nvCxnSpPr>
          <p:spPr>
            <a:xfrm flipH="1" flipV="1">
              <a:off x="5010802" y="2250158"/>
              <a:ext cx="512032" cy="97672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2" name="Straight Connector 61"/>
            <p:cNvCxnSpPr>
              <a:stCxn id="2" idx="2"/>
              <a:endCxn id="16" idx="3"/>
            </p:cNvCxnSpPr>
            <p:nvPr/>
          </p:nvCxnSpPr>
          <p:spPr>
            <a:xfrm flipH="1" flipV="1">
              <a:off x="5010802" y="2929703"/>
              <a:ext cx="512032" cy="29718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5" name="Straight Connector 64"/>
            <p:cNvCxnSpPr>
              <a:stCxn id="17" idx="3"/>
              <a:endCxn id="2" idx="2"/>
            </p:cNvCxnSpPr>
            <p:nvPr/>
          </p:nvCxnSpPr>
          <p:spPr>
            <a:xfrm flipV="1">
              <a:off x="5010802" y="3226884"/>
              <a:ext cx="512032" cy="3864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8" name="Straight Connector 67"/>
            <p:cNvCxnSpPr>
              <a:stCxn id="3" idx="3"/>
              <a:endCxn id="2" idx="2"/>
            </p:cNvCxnSpPr>
            <p:nvPr/>
          </p:nvCxnSpPr>
          <p:spPr>
            <a:xfrm flipV="1">
              <a:off x="5010802" y="3226884"/>
              <a:ext cx="512032" cy="10638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5" name="Straight Connector 74"/>
            <p:cNvCxnSpPr>
              <a:stCxn id="2" idx="4"/>
            </p:cNvCxnSpPr>
            <p:nvPr/>
          </p:nvCxnSpPr>
          <p:spPr>
            <a:xfrm>
              <a:off x="6655215" y="3226884"/>
              <a:ext cx="4745" cy="3226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6" name="Straight Connector 75"/>
            <p:cNvCxnSpPr>
              <a:stCxn id="2" idx="4"/>
              <a:endCxn id="36" idx="1"/>
            </p:cNvCxnSpPr>
            <p:nvPr/>
          </p:nvCxnSpPr>
          <p:spPr>
            <a:xfrm flipV="1">
              <a:off x="6655215" y="2941950"/>
              <a:ext cx="545197" cy="28493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7" name="Straight Connector 76"/>
            <p:cNvCxnSpPr>
              <a:stCxn id="37" idx="3"/>
              <a:endCxn id="29" idx="2"/>
            </p:cNvCxnSpPr>
            <p:nvPr/>
          </p:nvCxnSpPr>
          <p:spPr>
            <a:xfrm flipV="1">
              <a:off x="7951980" y="3259147"/>
              <a:ext cx="540452" cy="3664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8" name="Straight Connector 77"/>
            <p:cNvCxnSpPr>
              <a:stCxn id="2" idx="4"/>
              <a:endCxn id="30" idx="1"/>
            </p:cNvCxnSpPr>
            <p:nvPr/>
          </p:nvCxnSpPr>
          <p:spPr>
            <a:xfrm>
              <a:off x="6655215" y="3226884"/>
              <a:ext cx="545197" cy="10761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9" name="Straight Connector 78"/>
            <p:cNvCxnSpPr>
              <a:stCxn id="2" idx="4"/>
              <a:endCxn id="38" idx="1"/>
            </p:cNvCxnSpPr>
            <p:nvPr/>
          </p:nvCxnSpPr>
          <p:spPr>
            <a:xfrm flipV="1">
              <a:off x="6655215" y="2262405"/>
              <a:ext cx="545197" cy="964479"/>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80" name="Straight Connector 79"/>
            <p:cNvCxnSpPr>
              <a:stCxn id="2" idx="4"/>
              <a:endCxn id="37" idx="1"/>
            </p:cNvCxnSpPr>
            <p:nvPr/>
          </p:nvCxnSpPr>
          <p:spPr>
            <a:xfrm>
              <a:off x="6655215" y="3226884"/>
              <a:ext cx="545197" cy="3987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81" name="Straight Connector 80"/>
            <p:cNvCxnSpPr>
              <a:stCxn id="36" idx="3"/>
              <a:endCxn id="29" idx="2"/>
            </p:cNvCxnSpPr>
            <p:nvPr/>
          </p:nvCxnSpPr>
          <p:spPr>
            <a:xfrm>
              <a:off x="7951980" y="2941950"/>
              <a:ext cx="540452" cy="317197"/>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82" name="Straight Connector 81"/>
            <p:cNvCxnSpPr>
              <a:stCxn id="38" idx="3"/>
              <a:endCxn id="29" idx="2"/>
            </p:cNvCxnSpPr>
            <p:nvPr/>
          </p:nvCxnSpPr>
          <p:spPr>
            <a:xfrm>
              <a:off x="7951980" y="2262405"/>
              <a:ext cx="540452" cy="99674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11" name="Straight Connector 110"/>
            <p:cNvCxnSpPr>
              <a:stCxn id="30" idx="3"/>
              <a:endCxn id="29" idx="2"/>
            </p:cNvCxnSpPr>
            <p:nvPr/>
          </p:nvCxnSpPr>
          <p:spPr>
            <a:xfrm flipV="1">
              <a:off x="7951980" y="3259147"/>
              <a:ext cx="540452" cy="10438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14" name="Straight Connector 113"/>
            <p:cNvCxnSpPr>
              <a:stCxn id="45" idx="1"/>
              <a:endCxn id="29" idx="4"/>
            </p:cNvCxnSpPr>
            <p:nvPr/>
          </p:nvCxnSpPr>
          <p:spPr>
            <a:xfrm flipH="1" flipV="1">
              <a:off x="9624813" y="3259147"/>
              <a:ext cx="551688" cy="10873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17" name="Straight Connector 116"/>
            <p:cNvCxnSpPr>
              <a:stCxn id="29" idx="4"/>
              <a:endCxn id="47" idx="1"/>
            </p:cNvCxnSpPr>
            <p:nvPr/>
          </p:nvCxnSpPr>
          <p:spPr>
            <a:xfrm>
              <a:off x="9624813" y="3259147"/>
              <a:ext cx="551688" cy="4099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20" name="Straight Connector 119"/>
            <p:cNvCxnSpPr>
              <a:stCxn id="46" idx="1"/>
              <a:endCxn id="29" idx="4"/>
            </p:cNvCxnSpPr>
            <p:nvPr/>
          </p:nvCxnSpPr>
          <p:spPr>
            <a:xfrm flipH="1">
              <a:off x="9624813" y="2985444"/>
              <a:ext cx="551688" cy="27370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23" name="Straight Connector 122"/>
            <p:cNvCxnSpPr>
              <a:stCxn id="29" idx="4"/>
              <a:endCxn id="48" idx="1"/>
            </p:cNvCxnSpPr>
            <p:nvPr/>
          </p:nvCxnSpPr>
          <p:spPr>
            <a:xfrm flipV="1">
              <a:off x="9624813" y="2305899"/>
              <a:ext cx="551688" cy="95324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088953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p:txBody>
          <a:bodyPr/>
          <a:lstStyle/>
          <a:p>
            <a:r>
              <a:rPr lang="en-US" dirty="0"/>
              <a:t>What is Azure Databricks?</a:t>
            </a:r>
          </a:p>
        </p:txBody>
      </p:sp>
      <p:sp>
        <p:nvSpPr>
          <p:cNvPr id="13" name="Rectangle 12">
            <a:extLst>
              <a:ext uri="{FF2B5EF4-FFF2-40B4-BE49-F238E27FC236}">
                <a16:creationId xmlns:a16="http://schemas.microsoft.com/office/drawing/2014/main" id="{6983A171-5DF8-45FA-9CB5-E337D35753B3}"/>
              </a:ext>
            </a:extLst>
          </p:cNvPr>
          <p:cNvSpPr/>
          <p:nvPr/>
        </p:nvSpPr>
        <p:spPr>
          <a:xfrm>
            <a:off x="1079863" y="1236091"/>
            <a:ext cx="10032274" cy="341632"/>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Apache® Spark™ is FASTER and EASIER than MapReduce in Hadoop </a:t>
            </a:r>
          </a:p>
        </p:txBody>
      </p:sp>
      <p:sp>
        <p:nvSpPr>
          <p:cNvPr id="35" name="Rectangle 34">
            <a:extLst>
              <a:ext uri="{FF2B5EF4-FFF2-40B4-BE49-F238E27FC236}">
                <a16:creationId xmlns:a16="http://schemas.microsoft.com/office/drawing/2014/main" id="{8268176A-969E-4C64-8146-2B5181CCD420}"/>
              </a:ext>
            </a:extLst>
          </p:cNvPr>
          <p:cNvSpPr/>
          <p:nvPr/>
        </p:nvSpPr>
        <p:spPr>
          <a:xfrm>
            <a:off x="1734067" y="5205624"/>
            <a:ext cx="9307072" cy="1350563"/>
          </a:xfrm>
          <a:prstGeom prst="rect">
            <a:avLst/>
          </a:prstGeom>
        </p:spPr>
        <p:txBody>
          <a:bodyPr wrap="square" numCol="1">
            <a:spAutoFit/>
          </a:bodyPr>
          <a:lstStyle/>
          <a:p>
            <a:pPr marL="0" marR="0" lvl="0" indent="0" algn="l" defTabSz="914400" rtl="0" eaLnBrk="1" fontAlgn="auto" latinLnBrk="0" hangingPunct="1">
              <a:lnSpc>
                <a:spcPct val="150000"/>
              </a:lnSpc>
              <a:spcBef>
                <a:spcPts val="0"/>
              </a:spcBef>
              <a:spcAft>
                <a:spcPts val="1800"/>
              </a:spcAft>
              <a:buClrTx/>
              <a:buSzTx/>
              <a:buFontTx/>
              <a:buNone/>
              <a:tabLst/>
              <a:defRPr/>
            </a:pPr>
            <a:r>
              <a:rPr lang="en-US" sz="1200" spc="100" dirty="0">
                <a:solidFill>
                  <a:srgbClr val="505050"/>
                </a:solidFill>
                <a:latin typeface="Segoe UI Semibold" panose="020B0702040204020203" pitchFamily="34" charset="0"/>
                <a:cs typeface="Segoe UI" charset="0"/>
              </a:rPr>
              <a:t>Faster – In Spark data stays in cache this give Spark the speed over MapReduce (writing to disk)</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Easier – You can</a:t>
            </a:r>
            <a:r>
              <a:rPr lang="en-US" sz="1200" spc="100" dirty="0">
                <a:solidFill>
                  <a:srgbClr val="505050"/>
                </a:solidFill>
                <a:latin typeface="Segoe UI Semibold" panose="020B0702040204020203" pitchFamily="34" charset="0"/>
                <a:cs typeface="Segoe UI" charset="0"/>
              </a:rPr>
              <a:t> use the language you are most comfortable with in Spark (Python, Scala, R, SQL)</a:t>
            </a:r>
            <a:endPar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endParaRPr>
          </a:p>
          <a:p>
            <a:pPr marL="0" marR="0" lvl="0" indent="0" algn="l" defTabSz="914400" rtl="0" eaLnBrk="1" fontAlgn="auto" latinLnBrk="0" hangingPunct="1">
              <a:lnSpc>
                <a:spcPct val="150000"/>
              </a:lnSpc>
              <a:spcBef>
                <a:spcPts val="0"/>
              </a:spcBef>
              <a:spcAft>
                <a:spcPts val="1800"/>
              </a:spcAft>
              <a:buClrTx/>
              <a:buSzTx/>
              <a:buFontTx/>
              <a:buNone/>
              <a:tabLst/>
              <a:defRPr/>
            </a:pPr>
            <a:endPar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endParaRPr>
          </a:p>
        </p:txBody>
      </p:sp>
      <p:pic>
        <p:nvPicPr>
          <p:cNvPr id="55" name="Picture 54">
            <a:extLst>
              <a:ext uri="{FF2B5EF4-FFF2-40B4-BE49-F238E27FC236}">
                <a16:creationId xmlns:a16="http://schemas.microsoft.com/office/drawing/2014/main" id="{F627E586-2807-4C1B-9EEF-A1ECC632F740}"/>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1224918" y="5767117"/>
            <a:ext cx="435092" cy="227576"/>
          </a:xfrm>
          <a:prstGeom prst="rect">
            <a:avLst/>
          </a:prstGeom>
        </p:spPr>
      </p:pic>
      <p:pic>
        <p:nvPicPr>
          <p:cNvPr id="36" name="Picture 35">
            <a:extLst>
              <a:ext uri="{FF2B5EF4-FFF2-40B4-BE49-F238E27FC236}">
                <a16:creationId xmlns:a16="http://schemas.microsoft.com/office/drawing/2014/main" id="{2030F3CF-2A5F-40AE-A931-3E2EA0F8494C}"/>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1224918" y="5264784"/>
            <a:ext cx="435092" cy="227576"/>
          </a:xfrm>
          <a:prstGeom prst="rect">
            <a:avLst/>
          </a:prstGeom>
        </p:spPr>
      </p:pic>
      <p:grpSp>
        <p:nvGrpSpPr>
          <p:cNvPr id="8" name="Group 7"/>
          <p:cNvGrpSpPr/>
          <p:nvPr/>
        </p:nvGrpSpPr>
        <p:grpSpPr>
          <a:xfrm>
            <a:off x="1361716" y="2082886"/>
            <a:ext cx="9810659" cy="2678362"/>
            <a:chOff x="1117410" y="1959158"/>
            <a:chExt cx="9810659" cy="2678362"/>
          </a:xfrm>
        </p:grpSpPr>
        <p:sp>
          <p:nvSpPr>
            <p:cNvPr id="10" name="Flowchart: Magnetic Disk 9"/>
            <p:cNvSpPr/>
            <p:nvPr/>
          </p:nvSpPr>
          <p:spPr bwMode="auto">
            <a:xfrm>
              <a:off x="5522834" y="2478519"/>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lumMod val="50000"/>
                    </a:schemeClr>
                  </a:solidFill>
                  <a:ea typeface="Segoe UI" pitchFamily="34" charset="0"/>
                  <a:cs typeface="Segoe UI" pitchFamily="34" charset="0"/>
                </a:rPr>
                <a:t>Cache</a:t>
              </a:r>
            </a:p>
          </p:txBody>
        </p:sp>
        <p:sp>
          <p:nvSpPr>
            <p:cNvPr id="11" name="Rectangle 10"/>
            <p:cNvSpPr/>
            <p:nvPr/>
          </p:nvSpPr>
          <p:spPr bwMode="auto">
            <a:xfrm>
              <a:off x="4259234" y="39997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lumMod val="50000"/>
                    </a:schemeClr>
                  </a:solidFill>
                  <a:ea typeface="Segoe UI" pitchFamily="34" charset="0"/>
                  <a:cs typeface="Segoe UI" pitchFamily="34" charset="0"/>
                </a:rPr>
                <a:t>VM</a:t>
              </a:r>
            </a:p>
          </p:txBody>
        </p:sp>
        <p:sp>
          <p:nvSpPr>
            <p:cNvPr id="12" name="Rectangle 11"/>
            <p:cNvSpPr/>
            <p:nvPr/>
          </p:nvSpPr>
          <p:spPr bwMode="auto">
            <a:xfrm>
              <a:off x="2683176" y="2938454"/>
              <a:ext cx="1060983" cy="735588"/>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lumMod val="50000"/>
                    </a:schemeClr>
                  </a:solidFill>
                  <a:ea typeface="Segoe UI" pitchFamily="34" charset="0"/>
                  <a:cs typeface="Segoe UI" pitchFamily="34" charset="0"/>
                </a:rPr>
                <a:t>Driver</a:t>
              </a:r>
            </a:p>
          </p:txBody>
        </p:sp>
        <p:sp>
          <p:nvSpPr>
            <p:cNvPr id="14" name="Rectangle 13"/>
            <p:cNvSpPr/>
            <p:nvPr/>
          </p:nvSpPr>
          <p:spPr bwMode="auto">
            <a:xfrm>
              <a:off x="4259234" y="2638703"/>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lumMod val="50000"/>
                    </a:schemeClr>
                  </a:solidFill>
                  <a:ea typeface="Segoe UI" pitchFamily="34" charset="0"/>
                  <a:cs typeface="Segoe UI" pitchFamily="34" charset="0"/>
                </a:rPr>
                <a:t>VM</a:t>
              </a:r>
            </a:p>
          </p:txBody>
        </p:sp>
        <p:sp>
          <p:nvSpPr>
            <p:cNvPr id="15" name="Rectangle 14"/>
            <p:cNvSpPr/>
            <p:nvPr/>
          </p:nvSpPr>
          <p:spPr bwMode="auto">
            <a:xfrm>
              <a:off x="4259234" y="33223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lumMod val="50000"/>
                    </a:schemeClr>
                  </a:solidFill>
                  <a:ea typeface="Segoe UI" pitchFamily="34" charset="0"/>
                  <a:cs typeface="Segoe UI" pitchFamily="34" charset="0"/>
                </a:rPr>
                <a:t>VM</a:t>
              </a:r>
            </a:p>
          </p:txBody>
        </p:sp>
        <p:sp>
          <p:nvSpPr>
            <p:cNvPr id="16" name="Rectangle 15"/>
            <p:cNvSpPr/>
            <p:nvPr/>
          </p:nvSpPr>
          <p:spPr bwMode="auto">
            <a:xfrm>
              <a:off x="4259234" y="1959158"/>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lumMod val="50000"/>
                    </a:schemeClr>
                  </a:solidFill>
                  <a:ea typeface="Segoe UI" pitchFamily="34" charset="0"/>
                  <a:cs typeface="Segoe UI" pitchFamily="34" charset="0"/>
                </a:rPr>
                <a:t>VM</a:t>
              </a:r>
            </a:p>
          </p:txBody>
        </p:sp>
        <p:sp>
          <p:nvSpPr>
            <p:cNvPr id="17" name="Flowchart: Magnetic Disk 16"/>
            <p:cNvSpPr/>
            <p:nvPr/>
          </p:nvSpPr>
          <p:spPr bwMode="auto">
            <a:xfrm>
              <a:off x="1117410" y="2557884"/>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lumMod val="50000"/>
                    </a:schemeClr>
                  </a:solidFill>
                  <a:ea typeface="Segoe UI" pitchFamily="34" charset="0"/>
                  <a:cs typeface="Segoe UI" pitchFamily="34" charset="0"/>
                </a:rPr>
                <a:t>Azure Storage</a:t>
              </a:r>
            </a:p>
          </p:txBody>
        </p:sp>
        <p:sp>
          <p:nvSpPr>
            <p:cNvPr id="18" name="Flowchart: Magnetic Disk 17"/>
            <p:cNvSpPr/>
            <p:nvPr/>
          </p:nvSpPr>
          <p:spPr bwMode="auto">
            <a:xfrm>
              <a:off x="8492432" y="2510782"/>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lumMod val="50000"/>
                    </a:schemeClr>
                  </a:solidFill>
                  <a:ea typeface="Segoe UI" pitchFamily="34" charset="0"/>
                  <a:cs typeface="Segoe UI" pitchFamily="34" charset="0"/>
                </a:rPr>
                <a:t>Cache</a:t>
              </a:r>
            </a:p>
          </p:txBody>
        </p:sp>
        <p:sp>
          <p:nvSpPr>
            <p:cNvPr id="19" name="Rectangle 18"/>
            <p:cNvSpPr/>
            <p:nvPr/>
          </p:nvSpPr>
          <p:spPr bwMode="auto">
            <a:xfrm>
              <a:off x="7200412" y="40120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lumMod val="50000"/>
                    </a:schemeClr>
                  </a:solidFill>
                  <a:ea typeface="Segoe UI" pitchFamily="34" charset="0"/>
                  <a:cs typeface="Segoe UI" pitchFamily="34" charset="0"/>
                </a:rPr>
                <a:t>VM</a:t>
              </a:r>
            </a:p>
          </p:txBody>
        </p:sp>
        <p:sp>
          <p:nvSpPr>
            <p:cNvPr id="20" name="Rectangle 19"/>
            <p:cNvSpPr/>
            <p:nvPr/>
          </p:nvSpPr>
          <p:spPr bwMode="auto">
            <a:xfrm>
              <a:off x="7200412" y="265095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lumMod val="50000"/>
                    </a:schemeClr>
                  </a:solidFill>
                  <a:ea typeface="Segoe UI" pitchFamily="34" charset="0"/>
                  <a:cs typeface="Segoe UI" pitchFamily="34" charset="0"/>
                </a:rPr>
                <a:t>VM</a:t>
              </a:r>
            </a:p>
          </p:txBody>
        </p:sp>
        <p:sp>
          <p:nvSpPr>
            <p:cNvPr id="21" name="Rectangle 20"/>
            <p:cNvSpPr/>
            <p:nvPr/>
          </p:nvSpPr>
          <p:spPr bwMode="auto">
            <a:xfrm>
              <a:off x="7200412" y="33346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lumMod val="50000"/>
                    </a:schemeClr>
                  </a:solidFill>
                  <a:ea typeface="Segoe UI" pitchFamily="34" charset="0"/>
                  <a:cs typeface="Segoe UI" pitchFamily="34" charset="0"/>
                </a:rPr>
                <a:t>VM</a:t>
              </a:r>
            </a:p>
          </p:txBody>
        </p:sp>
        <p:sp>
          <p:nvSpPr>
            <p:cNvPr id="22" name="Rectangle 21"/>
            <p:cNvSpPr/>
            <p:nvPr/>
          </p:nvSpPr>
          <p:spPr bwMode="auto">
            <a:xfrm>
              <a:off x="7200412" y="1971405"/>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lumMod val="50000"/>
                    </a:schemeClr>
                  </a:solidFill>
                  <a:ea typeface="Segoe UI" pitchFamily="34" charset="0"/>
                  <a:cs typeface="Segoe UI" pitchFamily="34" charset="0"/>
                </a:rPr>
                <a:t>VM</a:t>
              </a:r>
            </a:p>
          </p:txBody>
        </p:sp>
        <p:sp>
          <p:nvSpPr>
            <p:cNvPr id="23" name="Rectangle 22"/>
            <p:cNvSpPr/>
            <p:nvPr/>
          </p:nvSpPr>
          <p:spPr bwMode="auto">
            <a:xfrm>
              <a:off x="10176501" y="40555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lumMod val="50000"/>
                    </a:schemeClr>
                  </a:solidFill>
                  <a:ea typeface="Segoe UI" pitchFamily="34" charset="0"/>
                  <a:cs typeface="Segoe UI" pitchFamily="34" charset="0"/>
                </a:rPr>
                <a:t>VM</a:t>
              </a:r>
            </a:p>
          </p:txBody>
        </p:sp>
        <p:sp>
          <p:nvSpPr>
            <p:cNvPr id="24" name="Rectangle 23"/>
            <p:cNvSpPr/>
            <p:nvPr/>
          </p:nvSpPr>
          <p:spPr bwMode="auto">
            <a:xfrm>
              <a:off x="10176501" y="2694444"/>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lumMod val="50000"/>
                    </a:schemeClr>
                  </a:solidFill>
                  <a:ea typeface="Segoe UI" pitchFamily="34" charset="0"/>
                  <a:cs typeface="Segoe UI" pitchFamily="34" charset="0"/>
                </a:rPr>
                <a:t>VM</a:t>
              </a:r>
            </a:p>
          </p:txBody>
        </p:sp>
        <p:sp>
          <p:nvSpPr>
            <p:cNvPr id="25" name="Rectangle 24"/>
            <p:cNvSpPr/>
            <p:nvPr/>
          </p:nvSpPr>
          <p:spPr bwMode="auto">
            <a:xfrm>
              <a:off x="10176501" y="33781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lumMod val="50000"/>
                    </a:schemeClr>
                  </a:solidFill>
                  <a:ea typeface="Segoe UI" pitchFamily="34" charset="0"/>
                  <a:cs typeface="Segoe UI" pitchFamily="34" charset="0"/>
                </a:rPr>
                <a:t>VM</a:t>
              </a:r>
            </a:p>
          </p:txBody>
        </p:sp>
        <p:sp>
          <p:nvSpPr>
            <p:cNvPr id="26" name="Rectangle 25"/>
            <p:cNvSpPr/>
            <p:nvPr/>
          </p:nvSpPr>
          <p:spPr bwMode="auto">
            <a:xfrm>
              <a:off x="10176501" y="2014899"/>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lumMod val="50000"/>
                    </a:schemeClr>
                  </a:solidFill>
                  <a:ea typeface="Segoe UI" pitchFamily="34" charset="0"/>
                  <a:cs typeface="Segoe UI" pitchFamily="34" charset="0"/>
                </a:rPr>
                <a:t>VM</a:t>
              </a:r>
            </a:p>
          </p:txBody>
        </p:sp>
        <p:cxnSp>
          <p:nvCxnSpPr>
            <p:cNvPr id="27" name="Straight Connector 26"/>
            <p:cNvCxnSpPr>
              <a:stCxn id="17" idx="4"/>
              <a:endCxn id="12" idx="1"/>
            </p:cNvCxnSpPr>
            <p:nvPr/>
          </p:nvCxnSpPr>
          <p:spPr>
            <a:xfrm flipV="1">
              <a:off x="2249791" y="3306248"/>
              <a:ext cx="433385" cy="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28" name="Straight Connector 27"/>
            <p:cNvCxnSpPr>
              <a:stCxn id="16" idx="1"/>
              <a:endCxn id="12" idx="3"/>
            </p:cNvCxnSpPr>
            <p:nvPr/>
          </p:nvCxnSpPr>
          <p:spPr>
            <a:xfrm flipH="1">
              <a:off x="3744159" y="2250158"/>
              <a:ext cx="515075" cy="105609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29" name="Straight Connector 28"/>
            <p:cNvCxnSpPr>
              <a:stCxn id="12" idx="3"/>
              <a:endCxn id="14" idx="1"/>
            </p:cNvCxnSpPr>
            <p:nvPr/>
          </p:nvCxnSpPr>
          <p:spPr>
            <a:xfrm flipV="1">
              <a:off x="3744159" y="2929703"/>
              <a:ext cx="515075" cy="37654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0" name="Straight Connector 29"/>
            <p:cNvCxnSpPr>
              <a:stCxn id="12" idx="3"/>
              <a:endCxn id="15" idx="1"/>
            </p:cNvCxnSpPr>
            <p:nvPr/>
          </p:nvCxnSpPr>
          <p:spPr>
            <a:xfrm>
              <a:off x="3744159" y="3306248"/>
              <a:ext cx="515075" cy="3071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1" name="Straight Connector 30"/>
            <p:cNvCxnSpPr>
              <a:stCxn id="12" idx="3"/>
              <a:endCxn id="11" idx="1"/>
            </p:cNvCxnSpPr>
            <p:nvPr/>
          </p:nvCxnSpPr>
          <p:spPr>
            <a:xfrm>
              <a:off x="3744159" y="3306248"/>
              <a:ext cx="515075" cy="9845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2" name="Straight Connector 31"/>
            <p:cNvCxnSpPr>
              <a:stCxn id="10" idx="2"/>
              <a:endCxn id="16" idx="3"/>
            </p:cNvCxnSpPr>
            <p:nvPr/>
          </p:nvCxnSpPr>
          <p:spPr>
            <a:xfrm flipH="1" flipV="1">
              <a:off x="5010802" y="2250158"/>
              <a:ext cx="512032" cy="97672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3" name="Straight Connector 32"/>
            <p:cNvCxnSpPr>
              <a:stCxn id="10" idx="2"/>
              <a:endCxn id="14" idx="3"/>
            </p:cNvCxnSpPr>
            <p:nvPr/>
          </p:nvCxnSpPr>
          <p:spPr>
            <a:xfrm flipH="1" flipV="1">
              <a:off x="5010802" y="2929703"/>
              <a:ext cx="512032" cy="29718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4" name="Straight Connector 33"/>
            <p:cNvCxnSpPr>
              <a:stCxn id="15" idx="3"/>
              <a:endCxn id="10" idx="2"/>
            </p:cNvCxnSpPr>
            <p:nvPr/>
          </p:nvCxnSpPr>
          <p:spPr>
            <a:xfrm flipV="1">
              <a:off x="5010802" y="3226884"/>
              <a:ext cx="512032" cy="3864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7" name="Straight Connector 36"/>
            <p:cNvCxnSpPr>
              <a:stCxn id="11" idx="3"/>
              <a:endCxn id="10" idx="2"/>
            </p:cNvCxnSpPr>
            <p:nvPr/>
          </p:nvCxnSpPr>
          <p:spPr>
            <a:xfrm flipV="1">
              <a:off x="5010802" y="3226884"/>
              <a:ext cx="512032" cy="10638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8" name="Straight Connector 37"/>
            <p:cNvCxnSpPr>
              <a:stCxn id="10" idx="4"/>
            </p:cNvCxnSpPr>
            <p:nvPr/>
          </p:nvCxnSpPr>
          <p:spPr>
            <a:xfrm>
              <a:off x="6655215" y="3226884"/>
              <a:ext cx="4745" cy="3226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9" name="Straight Connector 38"/>
            <p:cNvCxnSpPr>
              <a:stCxn id="10" idx="4"/>
              <a:endCxn id="20" idx="1"/>
            </p:cNvCxnSpPr>
            <p:nvPr/>
          </p:nvCxnSpPr>
          <p:spPr>
            <a:xfrm flipV="1">
              <a:off x="6655215" y="2941950"/>
              <a:ext cx="545197" cy="28493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0" name="Straight Connector 39"/>
            <p:cNvCxnSpPr>
              <a:stCxn id="21" idx="3"/>
              <a:endCxn id="18" idx="2"/>
            </p:cNvCxnSpPr>
            <p:nvPr/>
          </p:nvCxnSpPr>
          <p:spPr>
            <a:xfrm flipV="1">
              <a:off x="7951980" y="3259147"/>
              <a:ext cx="540452" cy="3664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1" name="Straight Connector 40"/>
            <p:cNvCxnSpPr>
              <a:stCxn id="10" idx="4"/>
              <a:endCxn id="19" idx="1"/>
            </p:cNvCxnSpPr>
            <p:nvPr/>
          </p:nvCxnSpPr>
          <p:spPr>
            <a:xfrm>
              <a:off x="6655215" y="3226884"/>
              <a:ext cx="545197" cy="10761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2" name="Straight Connector 41"/>
            <p:cNvCxnSpPr>
              <a:stCxn id="10" idx="4"/>
              <a:endCxn id="22" idx="1"/>
            </p:cNvCxnSpPr>
            <p:nvPr/>
          </p:nvCxnSpPr>
          <p:spPr>
            <a:xfrm flipV="1">
              <a:off x="6655215" y="2262405"/>
              <a:ext cx="545197" cy="964479"/>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3" name="Straight Connector 42"/>
            <p:cNvCxnSpPr>
              <a:stCxn id="10" idx="4"/>
              <a:endCxn id="21" idx="1"/>
            </p:cNvCxnSpPr>
            <p:nvPr/>
          </p:nvCxnSpPr>
          <p:spPr>
            <a:xfrm>
              <a:off x="6655215" y="3226884"/>
              <a:ext cx="545197" cy="3987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4" name="Straight Connector 43"/>
            <p:cNvCxnSpPr>
              <a:stCxn id="20" idx="3"/>
              <a:endCxn id="18" idx="2"/>
            </p:cNvCxnSpPr>
            <p:nvPr/>
          </p:nvCxnSpPr>
          <p:spPr>
            <a:xfrm>
              <a:off x="7951980" y="2941950"/>
              <a:ext cx="540452" cy="317197"/>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5" name="Straight Connector 44"/>
            <p:cNvCxnSpPr>
              <a:stCxn id="22" idx="3"/>
              <a:endCxn id="18" idx="2"/>
            </p:cNvCxnSpPr>
            <p:nvPr/>
          </p:nvCxnSpPr>
          <p:spPr>
            <a:xfrm>
              <a:off x="7951980" y="2262405"/>
              <a:ext cx="540452" cy="99674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6" name="Straight Connector 45"/>
            <p:cNvCxnSpPr>
              <a:stCxn id="19" idx="3"/>
              <a:endCxn id="18" idx="2"/>
            </p:cNvCxnSpPr>
            <p:nvPr/>
          </p:nvCxnSpPr>
          <p:spPr>
            <a:xfrm flipV="1">
              <a:off x="7951980" y="3259147"/>
              <a:ext cx="540452" cy="10438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7" name="Straight Connector 46"/>
            <p:cNvCxnSpPr>
              <a:stCxn id="23" idx="1"/>
              <a:endCxn id="18" idx="4"/>
            </p:cNvCxnSpPr>
            <p:nvPr/>
          </p:nvCxnSpPr>
          <p:spPr>
            <a:xfrm flipH="1" flipV="1">
              <a:off x="9624813" y="3259147"/>
              <a:ext cx="551688" cy="10873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8" name="Straight Connector 47"/>
            <p:cNvCxnSpPr>
              <a:stCxn id="18" idx="4"/>
              <a:endCxn id="25" idx="1"/>
            </p:cNvCxnSpPr>
            <p:nvPr/>
          </p:nvCxnSpPr>
          <p:spPr>
            <a:xfrm>
              <a:off x="9624813" y="3259147"/>
              <a:ext cx="551688" cy="4099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9" name="Straight Connector 48"/>
            <p:cNvCxnSpPr>
              <a:stCxn id="24" idx="1"/>
              <a:endCxn id="18" idx="4"/>
            </p:cNvCxnSpPr>
            <p:nvPr/>
          </p:nvCxnSpPr>
          <p:spPr>
            <a:xfrm flipH="1">
              <a:off x="9624813" y="2985444"/>
              <a:ext cx="551688" cy="27370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0" name="Straight Connector 49"/>
            <p:cNvCxnSpPr>
              <a:stCxn id="18" idx="4"/>
              <a:endCxn id="26" idx="1"/>
            </p:cNvCxnSpPr>
            <p:nvPr/>
          </p:nvCxnSpPr>
          <p:spPr>
            <a:xfrm flipV="1">
              <a:off x="9624813" y="2305899"/>
              <a:ext cx="551688" cy="95324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541466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p:txBody>
          <a:bodyPr/>
          <a:lstStyle/>
          <a:p>
            <a:r>
              <a:rPr lang="en-US" dirty="0"/>
              <a:t>What is Azure Databricks?</a:t>
            </a:r>
          </a:p>
        </p:txBody>
      </p:sp>
      <p:sp>
        <p:nvSpPr>
          <p:cNvPr id="13" name="Rectangle 12">
            <a:extLst>
              <a:ext uri="{FF2B5EF4-FFF2-40B4-BE49-F238E27FC236}">
                <a16:creationId xmlns:a16="http://schemas.microsoft.com/office/drawing/2014/main" id="{6983A171-5DF8-45FA-9CB5-E337D35753B3}"/>
              </a:ext>
            </a:extLst>
          </p:cNvPr>
          <p:cNvSpPr/>
          <p:nvPr/>
        </p:nvSpPr>
        <p:spPr>
          <a:xfrm>
            <a:off x="1079863" y="1236091"/>
            <a:ext cx="10032274" cy="341632"/>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A fast, easy and collaborative Apache® Spark™ based analytics platform optimized for Azure</a:t>
            </a:r>
          </a:p>
        </p:txBody>
      </p:sp>
      <p:sp>
        <p:nvSpPr>
          <p:cNvPr id="2" name="Rectangle 1">
            <a:extLst>
              <a:ext uri="{FF2B5EF4-FFF2-40B4-BE49-F238E27FC236}">
                <a16:creationId xmlns:a16="http://schemas.microsoft.com/office/drawing/2014/main" id="{0730C4D4-8026-4A51-85FA-B8D97A3F8243}"/>
              </a:ext>
            </a:extLst>
          </p:cNvPr>
          <p:cNvSpPr/>
          <p:nvPr/>
        </p:nvSpPr>
        <p:spPr bwMode="auto">
          <a:xfrm>
            <a:off x="2490651" y="2610217"/>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charset="0"/>
                <a:ea typeface="Segoe UI" charset="0"/>
                <a:cs typeface="Segoe UI" charset="0"/>
              </a:rPr>
              <a:t>Best</a:t>
            </a: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 of Databricks</a:t>
            </a:r>
          </a:p>
        </p:txBody>
      </p:sp>
      <p:sp>
        <p:nvSpPr>
          <p:cNvPr id="26" name="Rectangle 25">
            <a:extLst>
              <a:ext uri="{FF2B5EF4-FFF2-40B4-BE49-F238E27FC236}">
                <a16:creationId xmlns:a16="http://schemas.microsoft.com/office/drawing/2014/main" id="{C7BB06E3-5823-4AEF-840B-58A2DCC295FE}"/>
              </a:ext>
            </a:extLst>
          </p:cNvPr>
          <p:cNvSpPr/>
          <p:nvPr/>
        </p:nvSpPr>
        <p:spPr bwMode="auto">
          <a:xfrm>
            <a:off x="6631259" y="2641905"/>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Best of Microsoft</a:t>
            </a:r>
          </a:p>
        </p:txBody>
      </p:sp>
      <p:sp>
        <p:nvSpPr>
          <p:cNvPr id="3" name="Plus Sign 2">
            <a:extLst>
              <a:ext uri="{FF2B5EF4-FFF2-40B4-BE49-F238E27FC236}">
                <a16:creationId xmlns:a16="http://schemas.microsoft.com/office/drawing/2014/main" id="{E91BE767-79CE-4F6A-BE3B-75F5245B0E72}"/>
              </a:ext>
            </a:extLst>
          </p:cNvPr>
          <p:cNvSpPr/>
          <p:nvPr/>
        </p:nvSpPr>
        <p:spPr bwMode="auto">
          <a:xfrm>
            <a:off x="5907776" y="2418328"/>
            <a:ext cx="400590" cy="383778"/>
          </a:xfrm>
          <a:prstGeom prst="mathPlus">
            <a:avLst>
              <a:gd name="adj1" fmla="val 459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0759" y="2329215"/>
            <a:ext cx="1191090" cy="438134"/>
          </a:xfrm>
          <a:prstGeom prst="rect">
            <a:avLst/>
          </a:prstGeom>
        </p:spPr>
      </p:pic>
      <p:pic>
        <p:nvPicPr>
          <p:cNvPr id="14" name="Picture 2" descr="Image result for databricks logo">
            <a:extLst>
              <a:ext uri="{FF2B5EF4-FFF2-40B4-BE49-F238E27FC236}">
                <a16:creationId xmlns:a16="http://schemas.microsoft.com/office/drawing/2014/main" id="{4F242AB5-5E3A-45AC-A792-DB0CB845AF1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92296" y="2425914"/>
            <a:ext cx="1066800" cy="181356"/>
          </a:xfrm>
          <a:prstGeom prst="rect">
            <a:avLst/>
          </a:prstGeom>
          <a:noFill/>
          <a:extLst>
            <a:ext uri="{909E8E84-426E-40DD-AFC4-6F175D3DCCD1}">
              <a14:hiddenFill xmlns:a14="http://schemas.microsoft.com/office/drawing/2010/main">
                <a:solidFill>
                  <a:srgbClr val="FFFFFF"/>
                </a:solidFill>
              </a14:hiddenFill>
            </a:ext>
          </a:extLst>
        </p:spPr>
      </p:pic>
      <p:grpSp>
        <p:nvGrpSpPr>
          <p:cNvPr id="61" name="Group 60">
            <a:extLst>
              <a:ext uri="{FF2B5EF4-FFF2-40B4-BE49-F238E27FC236}">
                <a16:creationId xmlns:a16="http://schemas.microsoft.com/office/drawing/2014/main" id="{90BD1FFC-3EC0-4F73-9A24-5AE57DD0CC7B}"/>
              </a:ext>
            </a:extLst>
          </p:cNvPr>
          <p:cNvGrpSpPr/>
          <p:nvPr/>
        </p:nvGrpSpPr>
        <p:grpSpPr>
          <a:xfrm>
            <a:off x="2490651" y="2955837"/>
            <a:ext cx="7096969" cy="746373"/>
            <a:chOff x="3487386" y="2755027"/>
            <a:chExt cx="5217226" cy="438116"/>
          </a:xfrm>
        </p:grpSpPr>
        <p:sp>
          <p:nvSpPr>
            <p:cNvPr id="4" name="Freeform 3"/>
            <p:cNvSpPr/>
            <p:nvPr/>
          </p:nvSpPr>
          <p:spPr>
            <a:xfrm rot="10800000">
              <a:off x="3487386" y="2755027"/>
              <a:ext cx="5217226" cy="159197"/>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panose="020F0302020204030204"/>
                <a:ea typeface="+mn-ea"/>
                <a:cs typeface="+mn-cs"/>
              </a:endParaRPr>
            </a:p>
          </p:txBody>
        </p:sp>
        <p:cxnSp>
          <p:nvCxnSpPr>
            <p:cNvPr id="17" name="Straight Arrow Connector 16">
              <a:extLst>
                <a:ext uri="{FF2B5EF4-FFF2-40B4-BE49-F238E27FC236}">
                  <a16:creationId xmlns:a16="http://schemas.microsoft.com/office/drawing/2014/main" id="{8F5740C7-A75C-4E6C-AE70-984D5766D9CF}"/>
                </a:ext>
              </a:extLst>
            </p:cNvPr>
            <p:cNvCxnSpPr>
              <a:cxnSpLocks/>
            </p:cNvCxnSpPr>
            <p:nvPr/>
          </p:nvCxnSpPr>
          <p:spPr>
            <a:xfrm>
              <a:off x="6096000" y="2914224"/>
              <a:ext cx="0" cy="278919"/>
            </a:xfrm>
            <a:prstGeom prst="straightConnector1">
              <a:avLst/>
            </a:prstGeom>
            <a:noFill/>
            <a:ln w="12700">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31" name="Group 30">
            <a:extLst>
              <a:ext uri="{FF2B5EF4-FFF2-40B4-BE49-F238E27FC236}">
                <a16:creationId xmlns:a16="http://schemas.microsoft.com/office/drawing/2014/main" id="{003A1FFB-BCFD-4C92-A7E8-B0BECAA7BFB3}"/>
              </a:ext>
            </a:extLst>
          </p:cNvPr>
          <p:cNvGrpSpPr/>
          <p:nvPr/>
        </p:nvGrpSpPr>
        <p:grpSpPr>
          <a:xfrm>
            <a:off x="1436605" y="4596605"/>
            <a:ext cx="198046" cy="294762"/>
            <a:chOff x="6068771" y="1750336"/>
            <a:chExt cx="1818300" cy="2706296"/>
          </a:xfrm>
          <a:solidFill>
            <a:schemeClr val="bg1"/>
          </a:solidFill>
        </p:grpSpPr>
        <p:sp>
          <p:nvSpPr>
            <p:cNvPr id="32" name="Freeform 5">
              <a:extLst>
                <a:ext uri="{FF2B5EF4-FFF2-40B4-BE49-F238E27FC236}">
                  <a16:creationId xmlns:a16="http://schemas.microsoft.com/office/drawing/2014/main" id="{4B5C5B02-E99F-406E-90F6-E84B87CE60C8}"/>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cxnSp>
          <p:nvCxnSpPr>
            <p:cNvPr id="33" name="Straight Connector 32">
              <a:extLst>
                <a:ext uri="{FF2B5EF4-FFF2-40B4-BE49-F238E27FC236}">
                  <a16:creationId xmlns:a16="http://schemas.microsoft.com/office/drawing/2014/main" id="{99E83543-7C84-4A45-A350-FE7E03DE21AE}"/>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Freeform 6">
              <a:extLst>
                <a:ext uri="{FF2B5EF4-FFF2-40B4-BE49-F238E27FC236}">
                  <a16:creationId xmlns:a16="http://schemas.microsoft.com/office/drawing/2014/main" id="{2F27267F-EDC0-43D6-811F-A008C712B1DC}"/>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sp>
        <p:nvSpPr>
          <p:cNvPr id="35" name="Rectangle 34">
            <a:extLst>
              <a:ext uri="{FF2B5EF4-FFF2-40B4-BE49-F238E27FC236}">
                <a16:creationId xmlns:a16="http://schemas.microsoft.com/office/drawing/2014/main" id="{8268176A-969E-4C64-8146-2B5181CCD420}"/>
              </a:ext>
            </a:extLst>
          </p:cNvPr>
          <p:cNvSpPr/>
          <p:nvPr/>
        </p:nvSpPr>
        <p:spPr>
          <a:xfrm>
            <a:off x="1801142" y="4054876"/>
            <a:ext cx="9307072" cy="2400657"/>
          </a:xfrm>
          <a:prstGeom prst="rect">
            <a:avLst/>
          </a:prstGeom>
        </p:spPr>
        <p:txBody>
          <a:bodyPr wrap="square" numCol="1">
            <a:spAutoFit/>
          </a:bodyPr>
          <a:lstStyle/>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Designed in collaboration with the founders of Apache Spark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One-click set up; streamlined workflows</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Interactive workspace that enables collaboration between data scientists, data engineers, and business analysts.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Native integration with Azure services (Power BI, SQL DW, Cosmos DB, Blob Storage)</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Enterprise-grade Azure security (Active Directory integration, compliance, enterprise-grade SLAs)</a:t>
            </a:r>
          </a:p>
        </p:txBody>
      </p:sp>
      <p:grpSp>
        <p:nvGrpSpPr>
          <p:cNvPr id="37" name="Group 4">
            <a:extLst>
              <a:ext uri="{FF2B5EF4-FFF2-40B4-BE49-F238E27FC236}">
                <a16:creationId xmlns:a16="http://schemas.microsoft.com/office/drawing/2014/main" id="{E279EF13-B380-43AC-9BCD-E446BBF01F70}"/>
              </a:ext>
            </a:extLst>
          </p:cNvPr>
          <p:cNvGrpSpPr>
            <a:grpSpLocks noChangeAspect="1"/>
          </p:cNvGrpSpPr>
          <p:nvPr/>
        </p:nvGrpSpPr>
        <p:grpSpPr bwMode="auto">
          <a:xfrm>
            <a:off x="1384734" y="5103626"/>
            <a:ext cx="331118" cy="310818"/>
            <a:chOff x="2065" y="3150"/>
            <a:chExt cx="734" cy="689"/>
          </a:xfrm>
          <a:noFill/>
        </p:grpSpPr>
        <p:sp>
          <p:nvSpPr>
            <p:cNvPr id="38" name="Freeform 5">
              <a:extLst>
                <a:ext uri="{FF2B5EF4-FFF2-40B4-BE49-F238E27FC236}">
                  <a16:creationId xmlns:a16="http://schemas.microsoft.com/office/drawing/2014/main" id="{266EF2AD-3FD7-4F54-B6BF-7882492E665B}"/>
                </a:ext>
              </a:extLst>
            </p:cNvPr>
            <p:cNvSpPr>
              <a:spLocks/>
            </p:cNvSpPr>
            <p:nvPr/>
          </p:nvSpPr>
          <p:spPr bwMode="auto">
            <a:xfrm>
              <a:off x="2356" y="3185"/>
              <a:ext cx="187" cy="41"/>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39" name="Freeform 6">
              <a:extLst>
                <a:ext uri="{FF2B5EF4-FFF2-40B4-BE49-F238E27FC236}">
                  <a16:creationId xmlns:a16="http://schemas.microsoft.com/office/drawing/2014/main" id="{F70081FB-C55B-44A7-B03F-ABD8887E3C95}"/>
                </a:ext>
              </a:extLst>
            </p:cNvPr>
            <p:cNvSpPr>
              <a:spLocks/>
            </p:cNvSpPr>
            <p:nvPr/>
          </p:nvSpPr>
          <p:spPr bwMode="auto">
            <a:xfrm>
              <a:off x="2123" y="3238"/>
              <a:ext cx="123" cy="175"/>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light"/>
                  <a:ea typeface="+mn-ea"/>
                  <a:cs typeface="+mn-cs"/>
                </a:rPr>
                <a:t> </a:t>
              </a:r>
            </a:p>
          </p:txBody>
        </p:sp>
        <p:sp>
          <p:nvSpPr>
            <p:cNvPr id="40" name="Freeform 7">
              <a:extLst>
                <a:ext uri="{FF2B5EF4-FFF2-40B4-BE49-F238E27FC236}">
                  <a16:creationId xmlns:a16="http://schemas.microsoft.com/office/drawing/2014/main" id="{62CAA7E8-CA4B-44B6-B84F-75B891221223}"/>
                </a:ext>
              </a:extLst>
            </p:cNvPr>
            <p:cNvSpPr>
              <a:spLocks/>
            </p:cNvSpPr>
            <p:nvPr/>
          </p:nvSpPr>
          <p:spPr bwMode="auto">
            <a:xfrm>
              <a:off x="2123" y="3530"/>
              <a:ext cx="105" cy="163"/>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41" name="Oval 8">
              <a:extLst>
                <a:ext uri="{FF2B5EF4-FFF2-40B4-BE49-F238E27FC236}">
                  <a16:creationId xmlns:a16="http://schemas.microsoft.com/office/drawing/2014/main" id="{691A1EE5-0DDE-4B72-9FAE-45FF5C65583E}"/>
                </a:ext>
              </a:extLst>
            </p:cNvPr>
            <p:cNvSpPr>
              <a:spLocks noChangeArrowheads="1"/>
            </p:cNvSpPr>
            <p:nvPr/>
          </p:nvSpPr>
          <p:spPr bwMode="auto">
            <a:xfrm>
              <a:off x="2590" y="3249"/>
              <a:ext cx="192" cy="18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42" name="Oval 9">
              <a:extLst>
                <a:ext uri="{FF2B5EF4-FFF2-40B4-BE49-F238E27FC236}">
                  <a16:creationId xmlns:a16="http://schemas.microsoft.com/office/drawing/2014/main" id="{D9DC223E-5A98-4479-AA47-9CADA85686CD}"/>
                </a:ext>
              </a:extLst>
            </p:cNvPr>
            <p:cNvSpPr>
              <a:spLocks noChangeArrowheads="1"/>
            </p:cNvSpPr>
            <p:nvPr/>
          </p:nvSpPr>
          <p:spPr bwMode="auto">
            <a:xfrm>
              <a:off x="2333" y="3436"/>
              <a:ext cx="233" cy="234"/>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43" name="Oval 10">
              <a:extLst>
                <a:ext uri="{FF2B5EF4-FFF2-40B4-BE49-F238E27FC236}">
                  <a16:creationId xmlns:a16="http://schemas.microsoft.com/office/drawing/2014/main" id="{7BCE9545-689C-4F5D-9410-8AE7F83012A5}"/>
                </a:ext>
              </a:extLst>
            </p:cNvPr>
            <p:cNvSpPr>
              <a:spLocks noChangeArrowheads="1"/>
            </p:cNvSpPr>
            <p:nvPr/>
          </p:nvSpPr>
          <p:spPr bwMode="auto">
            <a:xfrm>
              <a:off x="2240" y="3150"/>
              <a:ext cx="116" cy="11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44" name="Oval 11">
              <a:extLst>
                <a:ext uri="{FF2B5EF4-FFF2-40B4-BE49-F238E27FC236}">
                  <a16:creationId xmlns:a16="http://schemas.microsoft.com/office/drawing/2014/main" id="{98FDA9A5-6F0B-4919-BE39-ABEC0FEC9BDE}"/>
                </a:ext>
              </a:extLst>
            </p:cNvPr>
            <p:cNvSpPr>
              <a:spLocks noChangeArrowheads="1"/>
            </p:cNvSpPr>
            <p:nvPr/>
          </p:nvSpPr>
          <p:spPr bwMode="auto">
            <a:xfrm>
              <a:off x="2065" y="3413"/>
              <a:ext cx="111" cy="117"/>
            </a:xfrm>
            <a:prstGeom prst="ellips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45" name="Freeform 12">
              <a:extLst>
                <a:ext uri="{FF2B5EF4-FFF2-40B4-BE49-F238E27FC236}">
                  <a16:creationId xmlns:a16="http://schemas.microsoft.com/office/drawing/2014/main" id="{75B853E7-0E81-45A5-8DC8-F6D390171D95}"/>
                </a:ext>
              </a:extLst>
            </p:cNvPr>
            <p:cNvSpPr>
              <a:spLocks/>
            </p:cNvSpPr>
            <p:nvPr/>
          </p:nvSpPr>
          <p:spPr bwMode="auto">
            <a:xfrm>
              <a:off x="2287" y="3670"/>
              <a:ext cx="332" cy="169"/>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46" name="Freeform 13">
              <a:extLst>
                <a:ext uri="{FF2B5EF4-FFF2-40B4-BE49-F238E27FC236}">
                  <a16:creationId xmlns:a16="http://schemas.microsoft.com/office/drawing/2014/main" id="{63DBD92A-4B67-4FA1-90BE-773F013C6091}"/>
                </a:ext>
              </a:extLst>
            </p:cNvPr>
            <p:cNvSpPr>
              <a:spLocks/>
            </p:cNvSpPr>
            <p:nvPr/>
          </p:nvSpPr>
          <p:spPr bwMode="auto">
            <a:xfrm>
              <a:off x="2566" y="3436"/>
              <a:ext cx="233" cy="117"/>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sp>
        <p:nvSpPr>
          <p:cNvPr id="47" name="key">
            <a:extLst>
              <a:ext uri="{FF2B5EF4-FFF2-40B4-BE49-F238E27FC236}">
                <a16:creationId xmlns:a16="http://schemas.microsoft.com/office/drawing/2014/main" id="{2172B368-D2F2-4246-8D44-E66F0A8FD03A}"/>
              </a:ext>
            </a:extLst>
          </p:cNvPr>
          <p:cNvSpPr>
            <a:spLocks noChangeAspect="1" noEditPoints="1"/>
          </p:cNvSpPr>
          <p:nvPr/>
        </p:nvSpPr>
        <p:spPr bwMode="auto">
          <a:xfrm>
            <a:off x="1438661" y="6164334"/>
            <a:ext cx="295406" cy="29389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pic>
        <p:nvPicPr>
          <p:cNvPr id="55" name="Picture 54">
            <a:extLst>
              <a:ext uri="{FF2B5EF4-FFF2-40B4-BE49-F238E27FC236}">
                <a16:creationId xmlns:a16="http://schemas.microsoft.com/office/drawing/2014/main" id="{F627E586-2807-4C1B-9EEF-A1ECC632F740}"/>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1332513" y="4112110"/>
            <a:ext cx="435092" cy="227576"/>
          </a:xfrm>
          <a:prstGeom prst="rect">
            <a:avLst/>
          </a:prstGeom>
        </p:spPr>
      </p:pic>
      <p:grpSp>
        <p:nvGrpSpPr>
          <p:cNvPr id="59" name="Group 58">
            <a:extLst>
              <a:ext uri="{FF2B5EF4-FFF2-40B4-BE49-F238E27FC236}">
                <a16:creationId xmlns:a16="http://schemas.microsoft.com/office/drawing/2014/main" id="{F8A2F201-7A5C-4157-9C92-5E2C7FA1AB2A}"/>
              </a:ext>
            </a:extLst>
          </p:cNvPr>
          <p:cNvGrpSpPr/>
          <p:nvPr/>
        </p:nvGrpSpPr>
        <p:grpSpPr>
          <a:xfrm rot="20700000">
            <a:off x="1383591" y="5676218"/>
            <a:ext cx="333405" cy="265916"/>
            <a:chOff x="-156824" y="2791591"/>
            <a:chExt cx="620907" cy="495220"/>
          </a:xfrm>
        </p:grpSpPr>
        <p:sp>
          <p:nvSpPr>
            <p:cNvPr id="57" name="gear_3">
              <a:extLst>
                <a:ext uri="{FF2B5EF4-FFF2-40B4-BE49-F238E27FC236}">
                  <a16:creationId xmlns:a16="http://schemas.microsoft.com/office/drawing/2014/main" id="{6556AC3B-A319-4D6A-960E-78D4D9356926}"/>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58" name="gear_3">
              <a:extLst>
                <a:ext uri="{FF2B5EF4-FFF2-40B4-BE49-F238E27FC236}">
                  <a16:creationId xmlns:a16="http://schemas.microsoft.com/office/drawing/2014/main" id="{37CF637C-1799-4BDC-A904-4A1B44E7A57F}"/>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spTree>
    <p:extLst>
      <p:ext uri="{BB962C8B-B14F-4D97-AF65-F5344CB8AC3E}">
        <p14:creationId xmlns:p14="http://schemas.microsoft.com/office/powerpoint/2010/main" val="2099723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6627" r="16667" b="29721"/>
          <a:stretch/>
        </p:blipFill>
        <p:spPr>
          <a:xfrm>
            <a:off x="4391557" y="1081053"/>
            <a:ext cx="3419856" cy="2088867"/>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20576" r="2460" b="29778"/>
          <a:stretch/>
        </p:blipFill>
        <p:spPr>
          <a:xfrm>
            <a:off x="514682" y="1081052"/>
            <a:ext cx="3419856" cy="2080159"/>
          </a:xfrm>
          <a:prstGeom prst="rect">
            <a:avLst/>
          </a:prstGeom>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l="26232" t="14392" r="9596" b="26814"/>
          <a:stretch/>
        </p:blipFill>
        <p:spPr>
          <a:xfrm>
            <a:off x="8266978" y="1081051"/>
            <a:ext cx="3419856" cy="2088869"/>
          </a:xfrm>
          <a:prstGeom prst="rect">
            <a:avLst/>
          </a:prstGeom>
        </p:spPr>
      </p:pic>
      <p:sp>
        <p:nvSpPr>
          <p:cNvPr id="50" name="Rectangle 49">
            <a:extLst>
              <a:ext uri="{FF2B5EF4-FFF2-40B4-BE49-F238E27FC236}">
                <a16:creationId xmlns:a16="http://schemas.microsoft.com/office/drawing/2014/main" id="{C211FEFF-48D3-4467-8544-C21B18369323}"/>
              </a:ext>
            </a:extLst>
          </p:cNvPr>
          <p:cNvSpPr/>
          <p:nvPr/>
        </p:nvSpPr>
        <p:spPr>
          <a:xfrm>
            <a:off x="386301" y="218955"/>
            <a:ext cx="11262360"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078D6"/>
                </a:solidFill>
                <a:effectLst/>
                <a:uLnTx/>
                <a:uFillTx/>
                <a:latin typeface="Segoe UI" panose="020B0502040204020203" pitchFamily="34" charset="0"/>
                <a:ea typeface="+mn-ea"/>
                <a:cs typeface="Segoe UI" panose="020B0502040204020203" pitchFamily="34" charset="0"/>
              </a:rPr>
              <a:t>Azure Databricks key audiences &amp; benefits</a:t>
            </a:r>
          </a:p>
        </p:txBody>
      </p:sp>
      <p:cxnSp>
        <p:nvCxnSpPr>
          <p:cNvPr id="54" name="Straight Arrow Connector 53">
            <a:extLst>
              <a:ext uri="{FF2B5EF4-FFF2-40B4-BE49-F238E27FC236}">
                <a16:creationId xmlns:a16="http://schemas.microsoft.com/office/drawing/2014/main" id="{8F9D6C96-9414-417E-B562-D736C1992132}"/>
              </a:ext>
            </a:extLst>
          </p:cNvPr>
          <p:cNvCxnSpPr/>
          <p:nvPr/>
        </p:nvCxnSpPr>
        <p:spPr>
          <a:xfrm>
            <a:off x="526774" y="6422445"/>
            <a:ext cx="11121887" cy="0"/>
          </a:xfrm>
          <a:prstGeom prst="straightConnector1">
            <a:avLst/>
          </a:prstGeom>
          <a:ln w="12700">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61342E0F-5374-4A63-8C42-42008D0F780A}"/>
              </a:ext>
            </a:extLst>
          </p:cNvPr>
          <p:cNvSpPr/>
          <p:nvPr/>
        </p:nvSpPr>
        <p:spPr>
          <a:xfrm>
            <a:off x="4797684" y="6253168"/>
            <a:ext cx="2580065" cy="338554"/>
          </a:xfrm>
          <a:prstGeom prst="rect">
            <a:avLst/>
          </a:prstGeom>
          <a:solidFill>
            <a:schemeClr val="bg1"/>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rPr>
              <a:t>Unified analytics platform</a:t>
            </a:r>
          </a:p>
        </p:txBody>
      </p:sp>
      <p:sp>
        <p:nvSpPr>
          <p:cNvPr id="9" name="Rectangle 8">
            <a:extLst>
              <a:ext uri="{FF2B5EF4-FFF2-40B4-BE49-F238E27FC236}">
                <a16:creationId xmlns:a16="http://schemas.microsoft.com/office/drawing/2014/main" id="{E6290500-71AB-415C-BFC9-02F68E07D7CB}"/>
              </a:ext>
            </a:extLst>
          </p:cNvPr>
          <p:cNvSpPr/>
          <p:nvPr/>
        </p:nvSpPr>
        <p:spPr>
          <a:xfrm>
            <a:off x="519254" y="3476776"/>
            <a:ext cx="3410712" cy="26893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Integrated workspace</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Easy data exploration</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Collaborative experience</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Interactive dashboards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Faster insights</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Best Spark &amp; serverless</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Databricks managed Spark</a:t>
            </a:r>
          </a:p>
          <a:p>
            <a:pPr marL="742950" marR="0" lvl="1"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0" marR="0" lvl="0" indent="0" algn="l" defTabSz="914400" rtl="0" eaLnBrk="1" fontAlgn="auto" latinLnBrk="0" hangingPunct="1">
              <a:lnSpc>
                <a:spcPct val="100000"/>
              </a:lnSpc>
              <a:spcBef>
                <a:spcPts val="0"/>
              </a:spcBef>
              <a:spcAft>
                <a:spcPts val="1000"/>
              </a:spcAft>
              <a:buClrTx/>
              <a:buSzTx/>
              <a:buFontTx/>
              <a:buNone/>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p:txBody>
      </p:sp>
      <p:sp>
        <p:nvSpPr>
          <p:cNvPr id="42" name="Rectangle 41">
            <a:extLst>
              <a:ext uri="{FF2B5EF4-FFF2-40B4-BE49-F238E27FC236}">
                <a16:creationId xmlns:a16="http://schemas.microsoft.com/office/drawing/2014/main" id="{4732BA7B-7F11-4827-9008-B1B172792573}"/>
              </a:ext>
            </a:extLst>
          </p:cNvPr>
          <p:cNvSpPr/>
          <p:nvPr/>
        </p:nvSpPr>
        <p:spPr>
          <a:xfrm>
            <a:off x="4396129" y="3476777"/>
            <a:ext cx="3410712" cy="268889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Improved ETL performance</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Zero management clusters, serverless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Easy to schedule jobs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Automated workflows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Enhanced monitoring &amp; troubleshooting</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Automated alerts &amp; easy access to logs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Zero Management Spark</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Cluster democratization (High-concurrency)</a:t>
            </a:r>
          </a:p>
        </p:txBody>
      </p:sp>
      <p:sp>
        <p:nvSpPr>
          <p:cNvPr id="43" name="Rectangle 42">
            <a:extLst>
              <a:ext uri="{FF2B5EF4-FFF2-40B4-BE49-F238E27FC236}">
                <a16:creationId xmlns:a16="http://schemas.microsoft.com/office/drawing/2014/main" id="{5DAFEC04-A886-4789-86B3-3377B7595779}"/>
              </a:ext>
            </a:extLst>
          </p:cNvPr>
          <p:cNvSpPr/>
          <p:nvPr/>
        </p:nvSpPr>
        <p:spPr>
          <a:xfrm>
            <a:off x="8271550" y="3476776"/>
            <a:ext cx="3410712" cy="268889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Fast, collaborative analytics platform accelerating time to market</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 dev-ops required</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Enterprise grade security</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Encryption</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End-to-end auditing</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Role-based control</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Compliance</a:t>
            </a:r>
          </a:p>
          <a:p>
            <a:pPr marL="742950" marR="0" lvl="1"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0" i="0" u="none" strike="noStrike" kern="1200" cap="none" spc="100" normalizeH="0" baseline="0" noProof="0" dirty="0">
              <a:ln>
                <a:noFill/>
              </a:ln>
              <a:solidFill>
                <a:srgbClr val="505050"/>
              </a:solidFill>
              <a:effectLst/>
              <a:uLnTx/>
              <a:uFillTx/>
              <a:latin typeface="Segoe UI Semilight" charset="0"/>
              <a:ea typeface="Segoe UI Semilight" charset="0"/>
              <a:cs typeface="Segoe UI Semilight"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p:txBody>
      </p:sp>
      <p:sp>
        <p:nvSpPr>
          <p:cNvPr id="7" name="TextBox 6">
            <a:extLst>
              <a:ext uri="{FF2B5EF4-FFF2-40B4-BE49-F238E27FC236}">
                <a16:creationId xmlns:a16="http://schemas.microsoft.com/office/drawing/2014/main" id="{E283C150-1D83-4C51-9B03-8BAD658D964D}"/>
              </a:ext>
            </a:extLst>
          </p:cNvPr>
          <p:cNvSpPr txBox="1"/>
          <p:nvPr/>
        </p:nvSpPr>
        <p:spPr>
          <a:xfrm>
            <a:off x="519254"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Data scientist</a:t>
            </a:r>
          </a:p>
        </p:txBody>
      </p:sp>
      <p:sp>
        <p:nvSpPr>
          <p:cNvPr id="51" name="TextBox 50">
            <a:extLst>
              <a:ext uri="{FF2B5EF4-FFF2-40B4-BE49-F238E27FC236}">
                <a16:creationId xmlns:a16="http://schemas.microsoft.com/office/drawing/2014/main" id="{E283C150-1D83-4C51-9B03-8BAD658D964D}"/>
              </a:ext>
            </a:extLst>
          </p:cNvPr>
          <p:cNvSpPr txBox="1"/>
          <p:nvPr/>
        </p:nvSpPr>
        <p:spPr>
          <a:xfrm>
            <a:off x="4396129"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Data engineer</a:t>
            </a:r>
          </a:p>
        </p:txBody>
      </p:sp>
      <p:sp>
        <p:nvSpPr>
          <p:cNvPr id="53" name="TextBox 52">
            <a:extLst>
              <a:ext uri="{FF2B5EF4-FFF2-40B4-BE49-F238E27FC236}">
                <a16:creationId xmlns:a16="http://schemas.microsoft.com/office/drawing/2014/main" id="{E283C150-1D83-4C51-9B03-8BAD658D964D}"/>
              </a:ext>
            </a:extLst>
          </p:cNvPr>
          <p:cNvSpPr txBox="1"/>
          <p:nvPr/>
        </p:nvSpPr>
        <p:spPr>
          <a:xfrm>
            <a:off x="8271550"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CDO, VP of analytics</a:t>
            </a:r>
          </a:p>
        </p:txBody>
      </p:sp>
      <p:sp>
        <p:nvSpPr>
          <p:cNvPr id="17" name="TextBox 16">
            <a:extLst>
              <a:ext uri="{FF2B5EF4-FFF2-40B4-BE49-F238E27FC236}">
                <a16:creationId xmlns:a16="http://schemas.microsoft.com/office/drawing/2014/main" id="{08554F02-0070-4660-9867-DAF578194290}"/>
              </a:ext>
            </a:extLst>
          </p:cNvPr>
          <p:cNvSpPr txBox="1"/>
          <p:nvPr/>
        </p:nvSpPr>
        <p:spPr>
          <a:xfrm>
            <a:off x="25081" y="6465632"/>
            <a:ext cx="3949700" cy="348240"/>
          </a:xfrm>
          <a:prstGeom prst="rect">
            <a:avLst/>
          </a:prstGeom>
          <a:noFill/>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505050"/>
                </a:solidFill>
                <a:effectLst/>
                <a:uLnTx/>
                <a:uFillTx/>
                <a:latin typeface="Segoe UI"/>
                <a:ea typeface="Segoe UI" charset="0"/>
                <a:cs typeface="Segoe UI" charset="0"/>
              </a:rPr>
              <a:t>Provided by Microsoft and Databricks under NDA</a:t>
            </a:r>
          </a:p>
        </p:txBody>
      </p:sp>
    </p:spTree>
    <p:extLst>
      <p:ext uri="{BB962C8B-B14F-4D97-AF65-F5344CB8AC3E}">
        <p14:creationId xmlns:p14="http://schemas.microsoft.com/office/powerpoint/2010/main" val="3345009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Freeform 4"/>
          <p:cNvSpPr>
            <a:spLocks noChangeArrowheads="1"/>
          </p:cNvSpPr>
          <p:nvPr/>
        </p:nvSpPr>
        <p:spPr bwMode="auto">
          <a:xfrm>
            <a:off x="2740512" y="1355931"/>
            <a:ext cx="6559026" cy="4560641"/>
          </a:xfrm>
          <a:prstGeom prst="rect">
            <a:avLst/>
          </a:prstGeom>
          <a:solidFill>
            <a:schemeClr val="tx2">
              <a:alpha val="5000"/>
            </a:schemeClr>
          </a:solidFill>
          <a:ln w="12700" cap="flat">
            <a:solidFill>
              <a:schemeClr val="tx2"/>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78" name="Freeform 4"/>
          <p:cNvSpPr>
            <a:spLocks noChangeArrowheads="1"/>
          </p:cNvSpPr>
          <p:nvPr/>
        </p:nvSpPr>
        <p:spPr bwMode="auto">
          <a:xfrm>
            <a:off x="2837398" y="4583044"/>
            <a:ext cx="6350000" cy="121467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640" name="Group 639"/>
          <p:cNvGrpSpPr/>
          <p:nvPr/>
        </p:nvGrpSpPr>
        <p:grpSpPr>
          <a:xfrm>
            <a:off x="3571135" y="4969331"/>
            <a:ext cx="411025" cy="476588"/>
            <a:chOff x="1271588" y="5613400"/>
            <a:chExt cx="517525" cy="600076"/>
          </a:xfrm>
          <a:solidFill>
            <a:schemeClr val="tx2"/>
          </a:solidFill>
        </p:grpSpPr>
        <p:sp>
          <p:nvSpPr>
            <p:cNvPr id="641" name="Freeform 83"/>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42" name="Freeform 84"/>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43" name="Freeform 85"/>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645" name="Freeform 86"/>
          <p:cNvSpPr>
            <a:spLocks noChangeArrowheads="1"/>
          </p:cNvSpPr>
          <p:nvPr/>
        </p:nvSpPr>
        <p:spPr bwMode="auto">
          <a:xfrm>
            <a:off x="6651352" y="4978037"/>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60" name="Rectangle 659">
            <a:extLst>
              <a:ext uri="{FF2B5EF4-FFF2-40B4-BE49-F238E27FC236}">
                <a16:creationId xmlns:a16="http://schemas.microsoft.com/office/drawing/2014/main" id="{4106DE2A-0AB7-43B6-A869-E66C5C3CD8C6}"/>
              </a:ext>
            </a:extLst>
          </p:cNvPr>
          <p:cNvSpPr/>
          <p:nvPr/>
        </p:nvSpPr>
        <p:spPr>
          <a:xfrm>
            <a:off x="2879892" y="4591162"/>
            <a:ext cx="610354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0078D6"/>
                </a:solidFill>
                <a:latin typeface="Segoe UI Semibold" panose="020B0702040204020203" pitchFamily="34" charset="0"/>
                <a:ea typeface="Segoe UI" charset="0"/>
                <a:cs typeface="Segoe UI Semibold" panose="020B0702040204020203" pitchFamily="34" charset="0"/>
              </a:rPr>
              <a:t>Optimized </a:t>
            </a: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Databricks Runtime Engine</a:t>
            </a:r>
          </a:p>
        </p:txBody>
      </p:sp>
      <p:sp>
        <p:nvSpPr>
          <p:cNvPr id="663" name="Rectangle 662">
            <a:extLst>
              <a:ext uri="{FF2B5EF4-FFF2-40B4-BE49-F238E27FC236}">
                <a16:creationId xmlns:a16="http://schemas.microsoft.com/office/drawing/2014/main" id="{4106DE2A-0AB7-43B6-A869-E66C5C3CD8C6}"/>
              </a:ext>
            </a:extLst>
          </p:cNvPr>
          <p:cNvSpPr/>
          <p:nvPr/>
        </p:nvSpPr>
        <p:spPr>
          <a:xfrm>
            <a:off x="3169464" y="549317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DATABRICKS I/O</a:t>
            </a:r>
          </a:p>
        </p:txBody>
      </p:sp>
      <p:sp>
        <p:nvSpPr>
          <p:cNvPr id="665" name="Rectangle 664">
            <a:extLst>
              <a:ext uri="{FF2B5EF4-FFF2-40B4-BE49-F238E27FC236}">
                <a16:creationId xmlns:a16="http://schemas.microsoft.com/office/drawing/2014/main" id="{4106DE2A-0AB7-43B6-A869-E66C5C3CD8C6}"/>
              </a:ext>
            </a:extLst>
          </p:cNvPr>
          <p:cNvSpPr/>
          <p:nvPr/>
        </p:nvSpPr>
        <p:spPr>
          <a:xfrm>
            <a:off x="6202477" y="5492128"/>
            <a:ext cx="1519914"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HIGH-CONCURRENCY</a:t>
            </a:r>
          </a:p>
        </p:txBody>
      </p:sp>
      <p:sp>
        <p:nvSpPr>
          <p:cNvPr id="576" name="Freeform 2"/>
          <p:cNvSpPr>
            <a:spLocks noChangeArrowheads="1"/>
          </p:cNvSpPr>
          <p:nvPr/>
        </p:nvSpPr>
        <p:spPr bwMode="auto">
          <a:xfrm>
            <a:off x="2837398" y="3102412"/>
            <a:ext cx="6350000" cy="137884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59" name="Rectangle 658">
            <a:extLst>
              <a:ext uri="{FF2B5EF4-FFF2-40B4-BE49-F238E27FC236}">
                <a16:creationId xmlns:a16="http://schemas.microsoft.com/office/drawing/2014/main" id="{4106DE2A-0AB7-43B6-A869-E66C5C3CD8C6}"/>
              </a:ext>
            </a:extLst>
          </p:cNvPr>
          <p:cNvSpPr/>
          <p:nvPr/>
        </p:nvSpPr>
        <p:spPr>
          <a:xfrm>
            <a:off x="2879892" y="1731353"/>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Collaborative Workspace</a:t>
            </a:r>
          </a:p>
        </p:txBody>
      </p:sp>
      <p:sp>
        <p:nvSpPr>
          <p:cNvPr id="649" name="TextBox 648"/>
          <p:cNvSpPr txBox="1"/>
          <p:nvPr/>
        </p:nvSpPr>
        <p:spPr>
          <a:xfrm>
            <a:off x="693570" y="3462022"/>
            <a:ext cx="114290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Cloud storage</a:t>
            </a:r>
          </a:p>
        </p:txBody>
      </p:sp>
      <p:sp>
        <p:nvSpPr>
          <p:cNvPr id="652" name="TextBox 651"/>
          <p:cNvSpPr txBox="1"/>
          <p:nvPr/>
        </p:nvSpPr>
        <p:spPr>
          <a:xfrm>
            <a:off x="529594" y="4410128"/>
            <a:ext cx="147086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sp>
        <p:nvSpPr>
          <p:cNvPr id="655" name="TextBox 654"/>
          <p:cNvSpPr txBox="1"/>
          <p:nvPr/>
        </p:nvSpPr>
        <p:spPr>
          <a:xfrm>
            <a:off x="566895" y="5394379"/>
            <a:ext cx="139625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Hadoop storage</a:t>
            </a:r>
          </a:p>
        </p:txBody>
      </p:sp>
      <p:sp>
        <p:nvSpPr>
          <p:cNvPr id="657" name="TextBox 656"/>
          <p:cNvSpPr txBox="1"/>
          <p:nvPr/>
        </p:nvSpPr>
        <p:spPr>
          <a:xfrm>
            <a:off x="529594" y="2391075"/>
            <a:ext cx="147086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IoT / streaming data</a:t>
            </a:r>
          </a:p>
        </p:txBody>
      </p:sp>
      <p:sp>
        <p:nvSpPr>
          <p:cNvPr id="735" name="Rectangle 734">
            <a:extLst>
              <a:ext uri="{FF2B5EF4-FFF2-40B4-BE49-F238E27FC236}">
                <a16:creationId xmlns:a16="http://schemas.microsoft.com/office/drawing/2014/main" id="{4106DE2A-0AB7-43B6-A869-E66C5C3CD8C6}"/>
              </a:ext>
            </a:extLst>
          </p:cNvPr>
          <p:cNvSpPr/>
          <p:nvPr/>
        </p:nvSpPr>
        <p:spPr>
          <a:xfrm>
            <a:off x="7853879" y="5484221"/>
            <a:ext cx="1216197"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Rest APIs</a:t>
            </a:r>
          </a:p>
        </p:txBody>
      </p:sp>
      <p:sp>
        <p:nvSpPr>
          <p:cNvPr id="701" name="TextBox 700"/>
          <p:cNvSpPr txBox="1"/>
          <p:nvPr/>
        </p:nvSpPr>
        <p:spPr>
          <a:xfrm>
            <a:off x="9988928" y="2360508"/>
            <a:ext cx="1784096"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Machine learning models</a:t>
            </a:r>
          </a:p>
        </p:txBody>
      </p:sp>
      <p:sp>
        <p:nvSpPr>
          <p:cNvPr id="699" name="TextBox 698"/>
          <p:cNvSpPr txBox="1"/>
          <p:nvPr/>
        </p:nvSpPr>
        <p:spPr>
          <a:xfrm>
            <a:off x="10359966" y="3387966"/>
            <a:ext cx="1080551"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BI tools</a:t>
            </a:r>
          </a:p>
        </p:txBody>
      </p:sp>
      <p:sp>
        <p:nvSpPr>
          <p:cNvPr id="700" name="TextBox 699"/>
          <p:cNvSpPr txBox="1"/>
          <p:nvPr/>
        </p:nvSpPr>
        <p:spPr>
          <a:xfrm>
            <a:off x="10274676" y="4602238"/>
            <a:ext cx="1230232"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exports</a:t>
            </a:r>
          </a:p>
        </p:txBody>
      </p:sp>
      <p:grpSp>
        <p:nvGrpSpPr>
          <p:cNvPr id="12" name="Group 11"/>
          <p:cNvGrpSpPr/>
          <p:nvPr/>
        </p:nvGrpSpPr>
        <p:grpSpPr>
          <a:xfrm>
            <a:off x="10593261" y="4058559"/>
            <a:ext cx="593063" cy="516113"/>
            <a:chOff x="8834092" y="4167766"/>
            <a:chExt cx="1712913" cy="1490662"/>
          </a:xfrm>
        </p:grpSpPr>
        <p:sp>
          <p:nvSpPr>
            <p:cNvPr id="722" name="Freeform 18"/>
            <p:cNvSpPr>
              <a:spLocks noChangeArrowheads="1"/>
            </p:cNvSpPr>
            <p:nvPr/>
          </p:nvSpPr>
          <p:spPr bwMode="auto">
            <a:xfrm>
              <a:off x="8834092" y="4167766"/>
              <a:ext cx="1712913" cy="133985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723" name="Line 19"/>
            <p:cNvSpPr>
              <a:spLocks noChangeShapeType="1"/>
            </p:cNvSpPr>
            <p:nvPr/>
          </p:nvSpPr>
          <p:spPr bwMode="auto">
            <a:xfrm>
              <a:off x="9169055" y="5656841"/>
              <a:ext cx="1042987" cy="1587"/>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724" name="Line 20"/>
            <p:cNvSpPr>
              <a:spLocks noChangeShapeType="1"/>
            </p:cNvSpPr>
            <p:nvPr/>
          </p:nvSpPr>
          <p:spPr bwMode="auto">
            <a:xfrm>
              <a:off x="9653242" y="5509203"/>
              <a:ext cx="1588" cy="149225"/>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725" name="Freeform 21"/>
            <p:cNvSpPr>
              <a:spLocks noChangeArrowheads="1"/>
            </p:cNvSpPr>
            <p:nvPr/>
          </p:nvSpPr>
          <p:spPr bwMode="auto">
            <a:xfrm>
              <a:off x="9653242" y="5321878"/>
              <a:ext cx="74613" cy="74613"/>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726" name="Line 22"/>
            <p:cNvSpPr>
              <a:spLocks noChangeShapeType="1"/>
            </p:cNvSpPr>
            <p:nvPr/>
          </p:nvSpPr>
          <p:spPr bwMode="auto">
            <a:xfrm>
              <a:off x="8834092" y="5210753"/>
              <a:ext cx="1712913" cy="158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727" name="Freeform 23"/>
            <p:cNvSpPr>
              <a:spLocks noChangeArrowheads="1"/>
            </p:cNvSpPr>
            <p:nvPr/>
          </p:nvSpPr>
          <p:spPr bwMode="auto">
            <a:xfrm>
              <a:off x="9019830" y="4316991"/>
              <a:ext cx="746125" cy="74612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728" name="Freeform 24"/>
            <p:cNvSpPr>
              <a:spLocks noChangeArrowheads="1"/>
            </p:cNvSpPr>
            <p:nvPr/>
          </p:nvSpPr>
          <p:spPr bwMode="auto">
            <a:xfrm>
              <a:off x="9392892" y="4382078"/>
              <a:ext cx="239713" cy="593725"/>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729" name="Line 25"/>
            <p:cNvSpPr>
              <a:spLocks noChangeShapeType="1"/>
            </p:cNvSpPr>
            <p:nvPr/>
          </p:nvSpPr>
          <p:spPr bwMode="auto">
            <a:xfrm flipH="1">
              <a:off x="9018242" y="4690053"/>
              <a:ext cx="37623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730" name="Line 26"/>
            <p:cNvSpPr>
              <a:spLocks noChangeShapeType="1"/>
            </p:cNvSpPr>
            <p:nvPr/>
          </p:nvSpPr>
          <p:spPr bwMode="auto">
            <a:xfrm>
              <a:off x="9913592" y="4391603"/>
              <a:ext cx="44608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731" name="Line 27"/>
            <p:cNvSpPr>
              <a:spLocks noChangeShapeType="1"/>
            </p:cNvSpPr>
            <p:nvPr/>
          </p:nvSpPr>
          <p:spPr bwMode="auto">
            <a:xfrm flipV="1">
              <a:off x="9913592" y="4612435"/>
              <a:ext cx="466787" cy="300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732" name="Line 28"/>
            <p:cNvSpPr>
              <a:spLocks noChangeShapeType="1"/>
            </p:cNvSpPr>
            <p:nvPr/>
          </p:nvSpPr>
          <p:spPr bwMode="auto">
            <a:xfrm>
              <a:off x="9913592" y="4837691"/>
              <a:ext cx="446088" cy="158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2" name="Rectangle 1">
            <a:extLst>
              <a:ext uri="{FF2B5EF4-FFF2-40B4-BE49-F238E27FC236}">
                <a16:creationId xmlns:a16="http://schemas.microsoft.com/office/drawing/2014/main" id="{98E8BCA7-2A46-4A58-9095-668169DA9494}"/>
              </a:ext>
            </a:extLst>
          </p:cNvPr>
          <p:cNvSpPr/>
          <p:nvPr/>
        </p:nvSpPr>
        <p:spPr>
          <a:xfrm>
            <a:off x="1029082" y="3106875"/>
            <a:ext cx="471885" cy="238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nvGrpSpPr>
          <p:cNvPr id="204" name="Group 203">
            <a:extLst>
              <a:ext uri="{FF2B5EF4-FFF2-40B4-BE49-F238E27FC236}">
                <a16:creationId xmlns:a16="http://schemas.microsoft.com/office/drawing/2014/main" id="{4EAEEADD-8CE1-443A-B935-7EE499FFAD45}"/>
              </a:ext>
            </a:extLst>
          </p:cNvPr>
          <p:cNvGrpSpPr/>
          <p:nvPr/>
        </p:nvGrpSpPr>
        <p:grpSpPr>
          <a:xfrm>
            <a:off x="1026957" y="3943993"/>
            <a:ext cx="476134" cy="467582"/>
            <a:chOff x="2549926" y="1227604"/>
            <a:chExt cx="5177116" cy="5084148"/>
          </a:xfrm>
        </p:grpSpPr>
        <p:sp>
          <p:nvSpPr>
            <p:cNvPr id="205" name="Freeform: Shape 583">
              <a:extLst>
                <a:ext uri="{FF2B5EF4-FFF2-40B4-BE49-F238E27FC236}">
                  <a16:creationId xmlns:a16="http://schemas.microsoft.com/office/drawing/2014/main" id="{F2B35AA8-8718-4590-A107-3CFFCFB74F8C}"/>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6" name="Rectangle 205">
              <a:extLst>
                <a:ext uri="{FF2B5EF4-FFF2-40B4-BE49-F238E27FC236}">
                  <a16:creationId xmlns:a16="http://schemas.microsoft.com/office/drawing/2014/main" id="{A3043977-89CB-4A95-A293-16F283986B94}"/>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7" name="Rectangle 206">
              <a:extLst>
                <a:ext uri="{FF2B5EF4-FFF2-40B4-BE49-F238E27FC236}">
                  <a16:creationId xmlns:a16="http://schemas.microsoft.com/office/drawing/2014/main" id="{7829CCA2-178D-4D6B-9FC5-2630A342B21D}"/>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8" name="Rectangle 207">
              <a:extLst>
                <a:ext uri="{FF2B5EF4-FFF2-40B4-BE49-F238E27FC236}">
                  <a16:creationId xmlns:a16="http://schemas.microsoft.com/office/drawing/2014/main" id="{22563FEF-DAD4-4A23-BB45-EAC541594376}"/>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9" name="Rectangle 208">
              <a:extLst>
                <a:ext uri="{FF2B5EF4-FFF2-40B4-BE49-F238E27FC236}">
                  <a16:creationId xmlns:a16="http://schemas.microsoft.com/office/drawing/2014/main" id="{BDED1F1B-F2B0-4F8B-BFAD-0BAD3388FE23}"/>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0" name="Rectangle 209">
              <a:extLst>
                <a:ext uri="{FF2B5EF4-FFF2-40B4-BE49-F238E27FC236}">
                  <a16:creationId xmlns:a16="http://schemas.microsoft.com/office/drawing/2014/main" id="{D936F1BB-B5F7-4834-A484-F4A349C3F6CA}"/>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1" name="Rectangle 210">
              <a:extLst>
                <a:ext uri="{FF2B5EF4-FFF2-40B4-BE49-F238E27FC236}">
                  <a16:creationId xmlns:a16="http://schemas.microsoft.com/office/drawing/2014/main" id="{68FB4239-4769-4815-B8FE-88E8D3A8B968}"/>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2" name="Cylinder 590">
              <a:extLst>
                <a:ext uri="{FF2B5EF4-FFF2-40B4-BE49-F238E27FC236}">
                  <a16:creationId xmlns:a16="http://schemas.microsoft.com/office/drawing/2014/main" id="{34C16495-DC70-480D-ADF0-7781670E247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grpSp>
        <p:nvGrpSpPr>
          <p:cNvPr id="213" name="Group 212"/>
          <p:cNvGrpSpPr/>
          <p:nvPr/>
        </p:nvGrpSpPr>
        <p:grpSpPr>
          <a:xfrm>
            <a:off x="1057440" y="5042294"/>
            <a:ext cx="415168" cy="307754"/>
            <a:chOff x="-2575175" y="-1203589"/>
            <a:chExt cx="3082009" cy="2284626"/>
          </a:xfrm>
          <a:solidFill>
            <a:schemeClr val="tx2"/>
          </a:solidFill>
        </p:grpSpPr>
        <p:sp>
          <p:nvSpPr>
            <p:cNvPr id="214" name="Freeform 42"/>
            <p:cNvSpPr>
              <a:spLocks/>
            </p:cNvSpPr>
            <p:nvPr/>
          </p:nvSpPr>
          <p:spPr bwMode="auto">
            <a:xfrm>
              <a:off x="-2542326" y="188088"/>
              <a:ext cx="462894" cy="62118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5" name="Freeform 43"/>
            <p:cNvSpPr>
              <a:spLocks/>
            </p:cNvSpPr>
            <p:nvPr/>
          </p:nvSpPr>
          <p:spPr bwMode="auto">
            <a:xfrm>
              <a:off x="-986393" y="340397"/>
              <a:ext cx="477830" cy="65104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6" name="Freeform 44"/>
            <p:cNvSpPr>
              <a:spLocks noEditPoints="1"/>
            </p:cNvSpPr>
            <p:nvPr/>
          </p:nvSpPr>
          <p:spPr bwMode="auto">
            <a:xfrm>
              <a:off x="-2575175" y="-1203589"/>
              <a:ext cx="3082009" cy="2284626"/>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7" name="Freeform 45"/>
            <p:cNvSpPr>
              <a:spLocks/>
            </p:cNvSpPr>
            <p:nvPr/>
          </p:nvSpPr>
          <p:spPr bwMode="auto">
            <a:xfrm>
              <a:off x="-1422421" y="-770559"/>
              <a:ext cx="415116" cy="424070"/>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grpSp>
      <p:grpSp>
        <p:nvGrpSpPr>
          <p:cNvPr id="318" name="Group 317">
            <a:extLst>
              <a:ext uri="{FF2B5EF4-FFF2-40B4-BE49-F238E27FC236}">
                <a16:creationId xmlns:a16="http://schemas.microsoft.com/office/drawing/2014/main" id="{DE98A571-5A30-4C43-8EC9-BBE5278533B5}"/>
              </a:ext>
            </a:extLst>
          </p:cNvPr>
          <p:cNvGrpSpPr/>
          <p:nvPr/>
        </p:nvGrpSpPr>
        <p:grpSpPr>
          <a:xfrm>
            <a:off x="10651930" y="2933595"/>
            <a:ext cx="496622" cy="378062"/>
            <a:chOff x="2502877" y="2643553"/>
            <a:chExt cx="3651737" cy="2779942"/>
          </a:xfrm>
        </p:grpSpPr>
        <p:cxnSp>
          <p:nvCxnSpPr>
            <p:cNvPr id="319" name="Straight Connector 318">
              <a:extLst>
                <a:ext uri="{FF2B5EF4-FFF2-40B4-BE49-F238E27FC236}">
                  <a16:creationId xmlns:a16="http://schemas.microsoft.com/office/drawing/2014/main" id="{AA201B79-48DF-4CE1-A660-76EE2C933301}"/>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87DFF8DA-748D-4A42-A1BC-3EA296E54544}"/>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1A88BE1F-D84C-49A8-AD37-F96D49F689A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19F5BE5D-B2E8-4AE9-98BD-5CB0BFF18C6D}"/>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3" name="Freeform: Shape 581">
              <a:extLst>
                <a:ext uri="{FF2B5EF4-FFF2-40B4-BE49-F238E27FC236}">
                  <a16:creationId xmlns:a16="http://schemas.microsoft.com/office/drawing/2014/main" id="{7FD3112F-1B1F-4DA6-A031-491CA8167398}"/>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grpSp>
      <p:sp>
        <p:nvSpPr>
          <p:cNvPr id="326" name="Freeform 2"/>
          <p:cNvSpPr>
            <a:spLocks noChangeArrowheads="1"/>
          </p:cNvSpPr>
          <p:nvPr/>
        </p:nvSpPr>
        <p:spPr bwMode="auto">
          <a:xfrm>
            <a:off x="2837398" y="1730364"/>
            <a:ext cx="6350000" cy="1260599"/>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329" name="Group 328"/>
          <p:cNvGrpSpPr/>
          <p:nvPr/>
        </p:nvGrpSpPr>
        <p:grpSpPr>
          <a:xfrm rot="16200000">
            <a:off x="7816827" y="3613269"/>
            <a:ext cx="3901792" cy="467102"/>
            <a:chOff x="3487387" y="4548246"/>
            <a:chExt cx="5217226" cy="653146"/>
          </a:xfrm>
        </p:grpSpPr>
        <p:sp>
          <p:nvSpPr>
            <p:cNvPr id="330" name="Freeform 329"/>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panose="020F0302020204030204"/>
                <a:ea typeface="+mn-ea"/>
                <a:cs typeface="+mn-cs"/>
              </a:endParaRPr>
            </a:p>
          </p:txBody>
        </p:sp>
        <p:sp>
          <p:nvSpPr>
            <p:cNvPr id="331" name="Freeform 330"/>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panose="020F0302020204030204"/>
                <a:ea typeface="+mn-ea"/>
                <a:cs typeface="+mn-cs"/>
              </a:endParaRPr>
            </a:p>
          </p:txBody>
        </p:sp>
      </p:gr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97985" y="4946317"/>
            <a:ext cx="800100" cy="418494"/>
          </a:xfrm>
          <a:prstGeom prst="rect">
            <a:avLst/>
          </a:prstGeom>
        </p:spPr>
      </p:pic>
      <p:grpSp>
        <p:nvGrpSpPr>
          <p:cNvPr id="357" name="Group 356"/>
          <p:cNvGrpSpPr/>
          <p:nvPr/>
        </p:nvGrpSpPr>
        <p:grpSpPr>
          <a:xfrm rot="16200000">
            <a:off x="308610" y="3511904"/>
            <a:ext cx="3947815" cy="467102"/>
            <a:chOff x="3487387" y="4548246"/>
            <a:chExt cx="5217226" cy="653146"/>
          </a:xfrm>
        </p:grpSpPr>
        <p:sp>
          <p:nvSpPr>
            <p:cNvPr id="358" name="Freeform 357"/>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panose="020F0302020204030204"/>
                <a:ea typeface="+mn-ea"/>
                <a:cs typeface="+mn-cs"/>
              </a:endParaRPr>
            </a:p>
          </p:txBody>
        </p:sp>
        <p:sp>
          <p:nvSpPr>
            <p:cNvPr id="359" name="Freeform 358"/>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panose="020F0302020204030204"/>
                <a:ea typeface="+mn-ea"/>
                <a:cs typeface="+mn-cs"/>
              </a:endParaRPr>
            </a:p>
          </p:txBody>
        </p:sp>
      </p:grpSp>
      <p:grpSp>
        <p:nvGrpSpPr>
          <p:cNvPr id="10" name="Group 9"/>
          <p:cNvGrpSpPr/>
          <p:nvPr/>
        </p:nvGrpSpPr>
        <p:grpSpPr>
          <a:xfrm>
            <a:off x="802770" y="2948780"/>
            <a:ext cx="829640" cy="459762"/>
            <a:chOff x="603432" y="2974623"/>
            <a:chExt cx="829640" cy="459762"/>
          </a:xfrm>
        </p:grpSpPr>
        <p:sp>
          <p:nvSpPr>
            <p:cNvPr id="176" name="Freeform 146">
              <a:extLst>
                <a:ext uri="{FF2B5EF4-FFF2-40B4-BE49-F238E27FC236}">
                  <a16:creationId xmlns:a16="http://schemas.microsoft.com/office/drawing/2014/main" id="{8584423E-DC4D-476D-A3D6-22901C3C02B4}"/>
                </a:ext>
              </a:extLst>
            </p:cNvPr>
            <p:cNvSpPr>
              <a:spLocks noChangeAspect="1"/>
            </p:cNvSpPr>
            <p:nvPr/>
          </p:nvSpPr>
          <p:spPr bwMode="auto">
            <a:xfrm>
              <a:off x="603432" y="2974623"/>
              <a:ext cx="485330" cy="3073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203" name="Freeform 146">
              <a:extLst>
                <a:ext uri="{FF2B5EF4-FFF2-40B4-BE49-F238E27FC236}">
                  <a16:creationId xmlns:a16="http://schemas.microsoft.com/office/drawing/2014/main" id="{8584423E-DC4D-476D-A3D6-22901C3C02B4}"/>
                </a:ext>
              </a:extLst>
            </p:cNvPr>
            <p:cNvSpPr>
              <a:spLocks noChangeAspect="1"/>
            </p:cNvSpPr>
            <p:nvPr/>
          </p:nvSpPr>
          <p:spPr bwMode="auto">
            <a:xfrm>
              <a:off x="799900" y="3033391"/>
              <a:ext cx="633172" cy="40099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165" name="TextBox 164">
            <a:extLst>
              <a:ext uri="{FF2B5EF4-FFF2-40B4-BE49-F238E27FC236}">
                <a16:creationId xmlns:a16="http://schemas.microsoft.com/office/drawing/2014/main" id="{0DC26B6F-BE7E-4BB0-B7F6-BD86F96475CE}"/>
              </a:ext>
            </a:extLst>
          </p:cNvPr>
          <p:cNvSpPr txBox="1"/>
          <p:nvPr/>
        </p:nvSpPr>
        <p:spPr>
          <a:xfrm>
            <a:off x="10071086" y="5670351"/>
            <a:ext cx="1617947"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grpSp>
        <p:nvGrpSpPr>
          <p:cNvPr id="166" name="Group 165">
            <a:extLst>
              <a:ext uri="{FF2B5EF4-FFF2-40B4-BE49-F238E27FC236}">
                <a16:creationId xmlns:a16="http://schemas.microsoft.com/office/drawing/2014/main" id="{329D6182-2959-48F8-AEDB-BB4B108D1668}"/>
              </a:ext>
            </a:extLst>
          </p:cNvPr>
          <p:cNvGrpSpPr/>
          <p:nvPr/>
        </p:nvGrpSpPr>
        <p:grpSpPr>
          <a:xfrm>
            <a:off x="10641992" y="5204216"/>
            <a:ext cx="476134" cy="467582"/>
            <a:chOff x="2549926" y="1227604"/>
            <a:chExt cx="5177116" cy="5084148"/>
          </a:xfrm>
        </p:grpSpPr>
        <p:sp>
          <p:nvSpPr>
            <p:cNvPr id="167" name="Freeform: Shape 583">
              <a:extLst>
                <a:ext uri="{FF2B5EF4-FFF2-40B4-BE49-F238E27FC236}">
                  <a16:creationId xmlns:a16="http://schemas.microsoft.com/office/drawing/2014/main" id="{D41FA54A-BF28-42C1-BAB5-00F77F2BE36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68" name="Rectangle 167">
              <a:extLst>
                <a:ext uri="{FF2B5EF4-FFF2-40B4-BE49-F238E27FC236}">
                  <a16:creationId xmlns:a16="http://schemas.microsoft.com/office/drawing/2014/main" id="{EF12A1BF-A814-4491-97D6-31BAC827D32B}"/>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69" name="Rectangle 168">
              <a:extLst>
                <a:ext uri="{FF2B5EF4-FFF2-40B4-BE49-F238E27FC236}">
                  <a16:creationId xmlns:a16="http://schemas.microsoft.com/office/drawing/2014/main" id="{CE25C6EB-E7AE-47CE-AF01-64A9FFD04266}"/>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4" name="Rectangle 173">
              <a:extLst>
                <a:ext uri="{FF2B5EF4-FFF2-40B4-BE49-F238E27FC236}">
                  <a16:creationId xmlns:a16="http://schemas.microsoft.com/office/drawing/2014/main" id="{B0854FBD-403C-4B0D-B2BB-E9D2C2068322}"/>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5" name="Rectangle 174">
              <a:extLst>
                <a:ext uri="{FF2B5EF4-FFF2-40B4-BE49-F238E27FC236}">
                  <a16:creationId xmlns:a16="http://schemas.microsoft.com/office/drawing/2014/main" id="{4F75DB51-D6A0-4425-97A8-C6F1D00838E8}"/>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7" name="Rectangle 176">
              <a:extLst>
                <a:ext uri="{FF2B5EF4-FFF2-40B4-BE49-F238E27FC236}">
                  <a16:creationId xmlns:a16="http://schemas.microsoft.com/office/drawing/2014/main" id="{1ED2B57A-8299-4302-AC8F-62DC4E4925DE}"/>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9" name="Rectangle 178">
              <a:extLst>
                <a:ext uri="{FF2B5EF4-FFF2-40B4-BE49-F238E27FC236}">
                  <a16:creationId xmlns:a16="http://schemas.microsoft.com/office/drawing/2014/main" id="{453BE61B-3648-4CA6-ACC9-9F37A2D6D604}"/>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80" name="Cylinder 590">
              <a:extLst>
                <a:ext uri="{FF2B5EF4-FFF2-40B4-BE49-F238E27FC236}">
                  <a16:creationId xmlns:a16="http://schemas.microsoft.com/office/drawing/2014/main" id="{DA454E18-FC30-45FC-9B5D-2747C1D4681F}"/>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sp>
        <p:nvSpPr>
          <p:cNvPr id="11" name="TextBox 10">
            <a:extLst>
              <a:ext uri="{FF2B5EF4-FFF2-40B4-BE49-F238E27FC236}">
                <a16:creationId xmlns:a16="http://schemas.microsoft.com/office/drawing/2014/main" id="{949023DE-2731-4F78-AC2E-0DDF7085F71C}"/>
              </a:ext>
            </a:extLst>
          </p:cNvPr>
          <p:cNvSpPr txBox="1"/>
          <p:nvPr/>
        </p:nvSpPr>
        <p:spPr>
          <a:xfrm>
            <a:off x="2776727" y="1352197"/>
            <a:ext cx="166795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Azure Databricks</a:t>
            </a:r>
          </a:p>
        </p:txBody>
      </p:sp>
      <p:sp>
        <p:nvSpPr>
          <p:cNvPr id="185" name="Freeform 4">
            <a:extLst>
              <a:ext uri="{FF2B5EF4-FFF2-40B4-BE49-F238E27FC236}">
                <a16:creationId xmlns:a16="http://schemas.microsoft.com/office/drawing/2014/main" id="{555740EF-E494-4066-B033-B42E7DBE76E8}"/>
              </a:ext>
            </a:extLst>
          </p:cNvPr>
          <p:cNvSpPr>
            <a:spLocks noChangeArrowheads="1"/>
          </p:cNvSpPr>
          <p:nvPr/>
        </p:nvSpPr>
        <p:spPr bwMode="auto">
          <a:xfrm>
            <a:off x="396205" y="1198585"/>
            <a:ext cx="11408940" cy="4949666"/>
          </a:xfrm>
          <a:prstGeom prst="rect">
            <a:avLst/>
          </a:prstGeom>
          <a:noFill/>
          <a:ln w="12700" cap="flat">
            <a:solidFill>
              <a:schemeClr val="tx2"/>
            </a:solidFill>
            <a:prstDash val="sysDash"/>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3" name="TextBox 12">
            <a:extLst>
              <a:ext uri="{FF2B5EF4-FFF2-40B4-BE49-F238E27FC236}">
                <a16:creationId xmlns:a16="http://schemas.microsoft.com/office/drawing/2014/main" id="{1AB9D3D5-FE04-431D-B831-604D8382741D}"/>
              </a:ext>
            </a:extLst>
          </p:cNvPr>
          <p:cNvSpPr txBox="1"/>
          <p:nvPr/>
        </p:nvSpPr>
        <p:spPr>
          <a:xfrm>
            <a:off x="563944" y="6286039"/>
            <a:ext cx="213693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rPr>
              <a:t>Enhance Productivity</a:t>
            </a:r>
          </a:p>
        </p:txBody>
      </p:sp>
      <p:sp>
        <p:nvSpPr>
          <p:cNvPr id="181" name="Rectangle 180">
            <a:extLst>
              <a:ext uri="{FF2B5EF4-FFF2-40B4-BE49-F238E27FC236}">
                <a16:creationId xmlns:a16="http://schemas.microsoft.com/office/drawing/2014/main" id="{A26CDD1E-54A7-47B3-8CE8-9571A3F1FE4F}"/>
              </a:ext>
            </a:extLst>
          </p:cNvPr>
          <p:cNvSpPr/>
          <p:nvPr/>
        </p:nvSpPr>
        <p:spPr>
          <a:xfrm>
            <a:off x="2879892" y="3138102"/>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182" name="Rectangle 181">
            <a:extLst>
              <a:ext uri="{FF2B5EF4-FFF2-40B4-BE49-F238E27FC236}">
                <a16:creationId xmlns:a16="http://schemas.microsoft.com/office/drawing/2014/main" id="{97B581DE-181E-4145-9FAF-9BB9503DD781}"/>
              </a:ext>
            </a:extLst>
          </p:cNvPr>
          <p:cNvSpPr/>
          <p:nvPr/>
        </p:nvSpPr>
        <p:spPr>
          <a:xfrm>
            <a:off x="4691276" y="549212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APACHE SPARK</a:t>
            </a:r>
          </a:p>
        </p:txBody>
      </p:sp>
      <p:sp>
        <p:nvSpPr>
          <p:cNvPr id="178" name="Rectangle 177">
            <a:extLst>
              <a:ext uri="{FF2B5EF4-FFF2-40B4-BE49-F238E27FC236}">
                <a16:creationId xmlns:a16="http://schemas.microsoft.com/office/drawing/2014/main" id="{783E5D5E-5D12-4CAC-AB79-D3B04C94F35C}"/>
              </a:ext>
            </a:extLst>
          </p:cNvPr>
          <p:cNvSpPr/>
          <p:nvPr/>
        </p:nvSpPr>
        <p:spPr>
          <a:xfrm>
            <a:off x="2961569" y="4156531"/>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505050"/>
                </a:solidFill>
                <a:latin typeface="Segoe UI Semibold" charset="0"/>
                <a:ea typeface="Segoe UI Semibold" charset="0"/>
                <a:cs typeface="Segoe UI Semibold" charset="0"/>
              </a:rPr>
              <a:t>MULTI-STAGE PIPELINES</a:t>
            </a:r>
            <a:endPar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endParaRPr>
          </a:p>
        </p:txBody>
      </p:sp>
      <p:sp>
        <p:nvSpPr>
          <p:cNvPr id="189" name="Rectangle 188">
            <a:extLst>
              <a:ext uri="{FF2B5EF4-FFF2-40B4-BE49-F238E27FC236}">
                <a16:creationId xmlns:a16="http://schemas.microsoft.com/office/drawing/2014/main" id="{483AD615-61FF-4EE1-804B-D9DEC8C23CF7}"/>
              </a:ext>
            </a:extLst>
          </p:cNvPr>
          <p:cNvSpPr/>
          <p:nvPr/>
        </p:nvSpPr>
        <p:spPr>
          <a:xfrm>
            <a:off x="3179446" y="2629547"/>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ENGINEER</a:t>
            </a:r>
          </a:p>
        </p:txBody>
      </p:sp>
      <p:grpSp>
        <p:nvGrpSpPr>
          <p:cNvPr id="190" name="Group 189">
            <a:extLst>
              <a:ext uri="{FF2B5EF4-FFF2-40B4-BE49-F238E27FC236}">
                <a16:creationId xmlns:a16="http://schemas.microsoft.com/office/drawing/2014/main" id="{F862E818-0B14-4D57-891F-E80EAB9EB6ED}"/>
              </a:ext>
            </a:extLst>
          </p:cNvPr>
          <p:cNvGrpSpPr/>
          <p:nvPr/>
        </p:nvGrpSpPr>
        <p:grpSpPr>
          <a:xfrm>
            <a:off x="3575726" y="2228197"/>
            <a:ext cx="509188" cy="399948"/>
            <a:chOff x="8339328" y="268334"/>
            <a:chExt cx="780544" cy="613088"/>
          </a:xfrm>
        </p:grpSpPr>
        <p:sp>
          <p:nvSpPr>
            <p:cNvPr id="191" name="Freeform 17">
              <a:extLst>
                <a:ext uri="{FF2B5EF4-FFF2-40B4-BE49-F238E27FC236}">
                  <a16:creationId xmlns:a16="http://schemas.microsoft.com/office/drawing/2014/main" id="{0A8BE349-F75B-4DA5-91B4-2A6FEDCC3717}"/>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192" name="Freeform 5">
              <a:extLst>
                <a:ext uri="{FF2B5EF4-FFF2-40B4-BE49-F238E27FC236}">
                  <a16:creationId xmlns:a16="http://schemas.microsoft.com/office/drawing/2014/main" id="{42708161-D58A-4D4C-A577-8696733DBA21}"/>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grpSp>
        <p:nvGrpSpPr>
          <p:cNvPr id="193" name="Group 192">
            <a:extLst>
              <a:ext uri="{FF2B5EF4-FFF2-40B4-BE49-F238E27FC236}">
                <a16:creationId xmlns:a16="http://schemas.microsoft.com/office/drawing/2014/main" id="{BFECA14A-8C14-4349-A313-1AE53C55353B}"/>
              </a:ext>
            </a:extLst>
          </p:cNvPr>
          <p:cNvGrpSpPr/>
          <p:nvPr/>
        </p:nvGrpSpPr>
        <p:grpSpPr>
          <a:xfrm>
            <a:off x="5707879" y="2284173"/>
            <a:ext cx="502920" cy="361358"/>
            <a:chOff x="10268712" y="1254226"/>
            <a:chExt cx="804672" cy="578172"/>
          </a:xfrm>
        </p:grpSpPr>
        <p:grpSp>
          <p:nvGrpSpPr>
            <p:cNvPr id="194" name="Group 11">
              <a:extLst>
                <a:ext uri="{FF2B5EF4-FFF2-40B4-BE49-F238E27FC236}">
                  <a16:creationId xmlns:a16="http://schemas.microsoft.com/office/drawing/2014/main" id="{9974C1ED-FF66-4DB2-8D24-60E91230381D}"/>
                </a:ext>
              </a:extLst>
            </p:cNvPr>
            <p:cNvGrpSpPr>
              <a:grpSpLocks noChangeAspect="1"/>
            </p:cNvGrpSpPr>
            <p:nvPr/>
          </p:nvGrpSpPr>
          <p:grpSpPr bwMode="auto">
            <a:xfrm>
              <a:off x="10607090" y="1257647"/>
              <a:ext cx="466294" cy="507929"/>
              <a:chOff x="3861" y="4291602"/>
              <a:chExt cx="112" cy="244433"/>
            </a:xfrm>
          </p:grpSpPr>
          <p:sp>
            <p:nvSpPr>
              <p:cNvPr id="196" name="Freeform 12">
                <a:extLst>
                  <a:ext uri="{FF2B5EF4-FFF2-40B4-BE49-F238E27FC236}">
                    <a16:creationId xmlns:a16="http://schemas.microsoft.com/office/drawing/2014/main" id="{14E7BF12-5327-408A-A695-4E11198D50D7}"/>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197" name="Line 13">
                <a:extLst>
                  <a:ext uri="{FF2B5EF4-FFF2-40B4-BE49-F238E27FC236}">
                    <a16:creationId xmlns:a16="http://schemas.microsoft.com/office/drawing/2014/main" id="{BA83800C-8600-4A26-AC84-AB5E3F7559EE}"/>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198" name="Line 14">
                <a:extLst>
                  <a:ext uri="{FF2B5EF4-FFF2-40B4-BE49-F238E27FC236}">
                    <a16:creationId xmlns:a16="http://schemas.microsoft.com/office/drawing/2014/main" id="{3B1A8ED1-DC16-4B90-B5E0-B5427DE14503}"/>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199" name="Line 15">
                <a:extLst>
                  <a:ext uri="{FF2B5EF4-FFF2-40B4-BE49-F238E27FC236}">
                    <a16:creationId xmlns:a16="http://schemas.microsoft.com/office/drawing/2014/main" id="{9C7CA43B-C9E6-40BA-B5B3-41644AEF2681}"/>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00" name="Line 16">
                <a:extLst>
                  <a:ext uri="{FF2B5EF4-FFF2-40B4-BE49-F238E27FC236}">
                    <a16:creationId xmlns:a16="http://schemas.microsoft.com/office/drawing/2014/main" id="{9E45A68A-C242-4E6C-A2A0-335993C2628D}"/>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01" name="Line 17">
                <a:extLst>
                  <a:ext uri="{FF2B5EF4-FFF2-40B4-BE49-F238E27FC236}">
                    <a16:creationId xmlns:a16="http://schemas.microsoft.com/office/drawing/2014/main" id="{12261218-B93E-42BF-A6C4-7569B7707BDD}"/>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grpSp>
        <p:sp>
          <p:nvSpPr>
            <p:cNvPr id="195" name="Freeform 5">
              <a:extLst>
                <a:ext uri="{FF2B5EF4-FFF2-40B4-BE49-F238E27FC236}">
                  <a16:creationId xmlns:a16="http://schemas.microsoft.com/office/drawing/2014/main" id="{56F84BC6-29A5-47B4-B63A-E67E8F47062A}"/>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grpSp>
        <p:nvGrpSpPr>
          <p:cNvPr id="202" name="Group 201">
            <a:extLst>
              <a:ext uri="{FF2B5EF4-FFF2-40B4-BE49-F238E27FC236}">
                <a16:creationId xmlns:a16="http://schemas.microsoft.com/office/drawing/2014/main" id="{88070708-B166-4833-A63F-B5E80BBF26D9}"/>
              </a:ext>
            </a:extLst>
          </p:cNvPr>
          <p:cNvGrpSpPr/>
          <p:nvPr/>
        </p:nvGrpSpPr>
        <p:grpSpPr>
          <a:xfrm>
            <a:off x="7978217" y="2234285"/>
            <a:ext cx="554668" cy="377171"/>
            <a:chOff x="9151662" y="1184065"/>
            <a:chExt cx="554668" cy="377171"/>
          </a:xfrm>
        </p:grpSpPr>
        <p:grpSp>
          <p:nvGrpSpPr>
            <p:cNvPr id="219" name="Group 4">
              <a:extLst>
                <a:ext uri="{FF2B5EF4-FFF2-40B4-BE49-F238E27FC236}">
                  <a16:creationId xmlns:a16="http://schemas.microsoft.com/office/drawing/2014/main" id="{C6D220A9-E158-4B4F-B262-1CFF925F7AF1}"/>
                </a:ext>
              </a:extLst>
            </p:cNvPr>
            <p:cNvGrpSpPr>
              <a:grpSpLocks noChangeAspect="1"/>
            </p:cNvGrpSpPr>
            <p:nvPr/>
          </p:nvGrpSpPr>
          <p:grpSpPr bwMode="auto">
            <a:xfrm>
              <a:off x="9396633" y="1190427"/>
              <a:ext cx="309697" cy="302323"/>
              <a:chOff x="1759" y="236"/>
              <a:chExt cx="252" cy="246"/>
            </a:xfrm>
            <a:noFill/>
          </p:grpSpPr>
          <p:sp>
            <p:nvSpPr>
              <p:cNvPr id="221" name="Freeform 5">
                <a:extLst>
                  <a:ext uri="{FF2B5EF4-FFF2-40B4-BE49-F238E27FC236}">
                    <a16:creationId xmlns:a16="http://schemas.microsoft.com/office/drawing/2014/main" id="{087426E8-22CB-4740-8EA2-7E79F76FED92}"/>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22" name="Rectangle 6">
                <a:extLst>
                  <a:ext uri="{FF2B5EF4-FFF2-40B4-BE49-F238E27FC236}">
                    <a16:creationId xmlns:a16="http://schemas.microsoft.com/office/drawing/2014/main" id="{C41AE70E-CCC5-4012-87EE-D78D46E468B8}"/>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23" name="Rectangle 7">
                <a:extLst>
                  <a:ext uri="{FF2B5EF4-FFF2-40B4-BE49-F238E27FC236}">
                    <a16:creationId xmlns:a16="http://schemas.microsoft.com/office/drawing/2014/main" id="{3BB82065-89DA-4276-83E9-345666DEC11A}"/>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24" name="Rectangle 8">
                <a:extLst>
                  <a:ext uri="{FF2B5EF4-FFF2-40B4-BE49-F238E27FC236}">
                    <a16:creationId xmlns:a16="http://schemas.microsoft.com/office/drawing/2014/main" id="{C81E81EE-105D-4A76-A964-A547F2F69C90}"/>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220" name="Freeform 5">
              <a:extLst>
                <a:ext uri="{FF2B5EF4-FFF2-40B4-BE49-F238E27FC236}">
                  <a16:creationId xmlns:a16="http://schemas.microsoft.com/office/drawing/2014/main" id="{DD5803B4-9800-4E61-A1AE-C7BC7EDE78F5}"/>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cxnSp>
        <p:nvCxnSpPr>
          <p:cNvPr id="14" name="Straight Arrow Connector 13">
            <a:extLst>
              <a:ext uri="{FF2B5EF4-FFF2-40B4-BE49-F238E27FC236}">
                <a16:creationId xmlns:a16="http://schemas.microsoft.com/office/drawing/2014/main" id="{888E672A-5D82-40BB-B9DF-4DAC97A83188}"/>
              </a:ext>
            </a:extLst>
          </p:cNvPr>
          <p:cNvCxnSpPr/>
          <p:nvPr/>
        </p:nvCxnSpPr>
        <p:spPr>
          <a:xfrm>
            <a:off x="4414474" y="2722218"/>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BABC0979-C8F7-492A-B7B9-7B350C64251B}"/>
              </a:ext>
            </a:extLst>
          </p:cNvPr>
          <p:cNvCxnSpPr/>
          <p:nvPr/>
        </p:nvCxnSpPr>
        <p:spPr>
          <a:xfrm>
            <a:off x="6598874" y="2731867"/>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230">
            <a:extLst>
              <a:ext uri="{FF2B5EF4-FFF2-40B4-BE49-F238E27FC236}">
                <a16:creationId xmlns:a16="http://schemas.microsoft.com/office/drawing/2014/main" id="{FE17A071-A113-4A99-AB11-8ADD8F1B3802}"/>
              </a:ext>
            </a:extLst>
          </p:cNvPr>
          <p:cNvSpPr/>
          <p:nvPr/>
        </p:nvSpPr>
        <p:spPr>
          <a:xfrm>
            <a:off x="5085319" y="4156531"/>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JOB SCHEDULER</a:t>
            </a:r>
          </a:p>
        </p:txBody>
      </p:sp>
      <p:sp>
        <p:nvSpPr>
          <p:cNvPr id="232" name="Rectangle 231">
            <a:extLst>
              <a:ext uri="{FF2B5EF4-FFF2-40B4-BE49-F238E27FC236}">
                <a16:creationId xmlns:a16="http://schemas.microsoft.com/office/drawing/2014/main" id="{81BBA7CE-5D2B-496C-B4FF-7FF4711BD31C}"/>
              </a:ext>
            </a:extLst>
          </p:cNvPr>
          <p:cNvSpPr/>
          <p:nvPr/>
        </p:nvSpPr>
        <p:spPr>
          <a:xfrm>
            <a:off x="7248132" y="4156531"/>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NOTIFICATION &amp; LOGS</a:t>
            </a:r>
          </a:p>
        </p:txBody>
      </p:sp>
      <p:sp>
        <p:nvSpPr>
          <p:cNvPr id="233" name="Rectangle 232">
            <a:extLst>
              <a:ext uri="{FF2B5EF4-FFF2-40B4-BE49-F238E27FC236}">
                <a16:creationId xmlns:a16="http://schemas.microsoft.com/office/drawing/2014/main" id="{E3C1D40C-21EC-43D2-AC3A-E663BB21D149}"/>
              </a:ext>
            </a:extLst>
          </p:cNvPr>
          <p:cNvSpPr/>
          <p:nvPr/>
        </p:nvSpPr>
        <p:spPr>
          <a:xfrm>
            <a:off x="5385128" y="2642514"/>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SCIENTIST</a:t>
            </a:r>
          </a:p>
        </p:txBody>
      </p:sp>
      <p:sp>
        <p:nvSpPr>
          <p:cNvPr id="234" name="Rectangle 233">
            <a:extLst>
              <a:ext uri="{FF2B5EF4-FFF2-40B4-BE49-F238E27FC236}">
                <a16:creationId xmlns:a16="http://schemas.microsoft.com/office/drawing/2014/main" id="{C09F5361-6499-4020-B354-731B57771C6B}"/>
              </a:ext>
            </a:extLst>
          </p:cNvPr>
          <p:cNvSpPr/>
          <p:nvPr/>
        </p:nvSpPr>
        <p:spPr>
          <a:xfrm>
            <a:off x="7653681" y="2629546"/>
            <a:ext cx="141381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BUSINESS ANALYST</a:t>
            </a:r>
          </a:p>
        </p:txBody>
      </p:sp>
      <p:sp>
        <p:nvSpPr>
          <p:cNvPr id="16" name="Oval 15">
            <a:extLst>
              <a:ext uri="{FF2B5EF4-FFF2-40B4-BE49-F238E27FC236}">
                <a16:creationId xmlns:a16="http://schemas.microsoft.com/office/drawing/2014/main" id="{26B716EB-A1B9-4E4F-BE0E-11CC2D2CAAA8}"/>
              </a:ext>
            </a:extLst>
          </p:cNvPr>
          <p:cNvSpPr/>
          <p:nvPr/>
        </p:nvSpPr>
        <p:spPr>
          <a:xfrm>
            <a:off x="3085844"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5" name="Oval 234">
            <a:extLst>
              <a:ext uri="{FF2B5EF4-FFF2-40B4-BE49-F238E27FC236}">
                <a16:creationId xmlns:a16="http://schemas.microsoft.com/office/drawing/2014/main" id="{DC2C3294-024E-46E3-8278-479FA625786C}"/>
              </a:ext>
            </a:extLst>
          </p:cNvPr>
          <p:cNvSpPr/>
          <p:nvPr/>
        </p:nvSpPr>
        <p:spPr>
          <a:xfrm>
            <a:off x="3593167"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6" name="Oval 235">
            <a:extLst>
              <a:ext uri="{FF2B5EF4-FFF2-40B4-BE49-F238E27FC236}">
                <a16:creationId xmlns:a16="http://schemas.microsoft.com/office/drawing/2014/main" id="{C10FE34B-412D-4255-97F5-594A012EF537}"/>
              </a:ext>
            </a:extLst>
          </p:cNvPr>
          <p:cNvSpPr/>
          <p:nvPr/>
        </p:nvSpPr>
        <p:spPr>
          <a:xfrm>
            <a:off x="4100490"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Arrow Connector 17">
            <a:extLst>
              <a:ext uri="{FF2B5EF4-FFF2-40B4-BE49-F238E27FC236}">
                <a16:creationId xmlns:a16="http://schemas.microsoft.com/office/drawing/2014/main" id="{0857B09A-3F9A-4431-BAD6-F42EE7CA39B9}"/>
              </a:ext>
            </a:extLst>
          </p:cNvPr>
          <p:cNvCxnSpPr>
            <a:cxnSpLocks/>
          </p:cNvCxnSpPr>
          <p:nvPr/>
        </p:nvCxnSpPr>
        <p:spPr>
          <a:xfrm>
            <a:off x="3361205"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C96F85CD-F47F-4D7C-AE8A-699F856E0492}"/>
              </a:ext>
            </a:extLst>
          </p:cNvPr>
          <p:cNvCxnSpPr>
            <a:cxnSpLocks/>
          </p:cNvCxnSpPr>
          <p:nvPr/>
        </p:nvCxnSpPr>
        <p:spPr>
          <a:xfrm>
            <a:off x="3868527"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38" name="TextBox 237">
            <a:extLst>
              <a:ext uri="{FF2B5EF4-FFF2-40B4-BE49-F238E27FC236}">
                <a16:creationId xmlns:a16="http://schemas.microsoft.com/office/drawing/2014/main" id="{10CEAE7D-7680-48CF-964E-5FB8BB311FF1}"/>
              </a:ext>
            </a:extLst>
          </p:cNvPr>
          <p:cNvSpPr txBox="1"/>
          <p:nvPr/>
        </p:nvSpPr>
        <p:spPr>
          <a:xfrm>
            <a:off x="4571177" y="6294008"/>
            <a:ext cx="310072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505050"/>
                </a:solidFill>
                <a:latin typeface="Segoe UI Semibold" panose="020B0702040204020203" pitchFamily="34" charset="0"/>
                <a:cs typeface="Segoe UI Semibold" panose="020B0702040204020203" pitchFamily="34" charset="0"/>
              </a:rPr>
              <a:t>Build on secure &amp; trusted cloud</a:t>
            </a:r>
            <a:endPar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endParaRPr>
          </a:p>
        </p:txBody>
      </p:sp>
      <p:sp>
        <p:nvSpPr>
          <p:cNvPr id="163" name="TextBox 162">
            <a:extLst>
              <a:ext uri="{FF2B5EF4-FFF2-40B4-BE49-F238E27FC236}">
                <a16:creationId xmlns:a16="http://schemas.microsoft.com/office/drawing/2014/main" id="{0DC95295-3153-41CE-A498-01DB75AD0167}"/>
              </a:ext>
            </a:extLst>
          </p:cNvPr>
          <p:cNvSpPr txBox="1"/>
          <p:nvPr/>
        </p:nvSpPr>
        <p:spPr>
          <a:xfrm>
            <a:off x="9757649" y="6296636"/>
            <a:ext cx="199445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505050"/>
                </a:solidFill>
                <a:latin typeface="Segoe UI Semibold" panose="020B0702040204020203" pitchFamily="34" charset="0"/>
                <a:cs typeface="Segoe UI Semibold" panose="020B0702040204020203" pitchFamily="34" charset="0"/>
              </a:rPr>
              <a:t>Scale without limits</a:t>
            </a:r>
            <a:endPar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endParaRPr>
          </a:p>
        </p:txBody>
      </p:sp>
      <p:sp>
        <p:nvSpPr>
          <p:cNvPr id="3" name="Rectangle 2">
            <a:extLst>
              <a:ext uri="{FF2B5EF4-FFF2-40B4-BE49-F238E27FC236}">
                <a16:creationId xmlns:a16="http://schemas.microsoft.com/office/drawing/2014/main" id="{E3E83755-E6EE-4BD9-8BCF-D815709AAA34}"/>
              </a:ext>
            </a:extLst>
          </p:cNvPr>
          <p:cNvSpPr/>
          <p:nvPr/>
        </p:nvSpPr>
        <p:spPr>
          <a:xfrm>
            <a:off x="230201" y="5958108"/>
            <a:ext cx="11784254" cy="215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ight Brace 3">
            <a:extLst>
              <a:ext uri="{FF2B5EF4-FFF2-40B4-BE49-F238E27FC236}">
                <a16:creationId xmlns:a16="http://schemas.microsoft.com/office/drawing/2014/main" id="{4AD90AEC-EFA0-4579-BB2F-D5E445BD03C3}"/>
              </a:ext>
            </a:extLst>
          </p:cNvPr>
          <p:cNvSpPr/>
          <p:nvPr/>
        </p:nvSpPr>
        <p:spPr>
          <a:xfrm rot="5400000">
            <a:off x="5964855" y="398866"/>
            <a:ext cx="271640" cy="11408939"/>
          </a:xfrm>
          <a:prstGeom prst="rightBrace">
            <a:avLst>
              <a:gd name="adj1" fmla="val 48460"/>
              <a:gd name="adj2" fmla="val 49841"/>
            </a:avLst>
          </a:prstGeom>
          <a:ln>
            <a:solidFill>
              <a:schemeClr val="tx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Title 14">
            <a:extLst>
              <a:ext uri="{FF2B5EF4-FFF2-40B4-BE49-F238E27FC236}">
                <a16:creationId xmlns:a16="http://schemas.microsoft.com/office/drawing/2014/main" id="{6371AFEF-9E5C-45FD-BA0F-C6C8163E5225}"/>
              </a:ext>
            </a:extLst>
          </p:cNvPr>
          <p:cNvSpPr>
            <a:spLocks noGrp="1"/>
          </p:cNvSpPr>
          <p:nvPr>
            <p:ph type="title"/>
          </p:nvPr>
        </p:nvSpPr>
        <p:spPr/>
        <p:txBody>
          <a:bodyPr/>
          <a:lstStyle/>
          <a:p>
            <a:r>
              <a:rPr lang="en-US" dirty="0"/>
              <a:t>Azure Databricks</a:t>
            </a:r>
          </a:p>
        </p:txBody>
      </p:sp>
      <p:grpSp>
        <p:nvGrpSpPr>
          <p:cNvPr id="183" name="Group 182">
            <a:extLst>
              <a:ext uri="{FF2B5EF4-FFF2-40B4-BE49-F238E27FC236}">
                <a16:creationId xmlns:a16="http://schemas.microsoft.com/office/drawing/2014/main" id="{3036CF13-4259-4E09-ADAB-B09E53701652}"/>
              </a:ext>
            </a:extLst>
          </p:cNvPr>
          <p:cNvGrpSpPr/>
          <p:nvPr/>
        </p:nvGrpSpPr>
        <p:grpSpPr>
          <a:xfrm>
            <a:off x="1013739" y="1899813"/>
            <a:ext cx="530490" cy="443744"/>
            <a:chOff x="2070200" y="2126344"/>
            <a:chExt cx="281519" cy="235486"/>
          </a:xfrm>
        </p:grpSpPr>
        <p:sp>
          <p:nvSpPr>
            <p:cNvPr id="184" name="Oval 183">
              <a:extLst>
                <a:ext uri="{FF2B5EF4-FFF2-40B4-BE49-F238E27FC236}">
                  <a16:creationId xmlns:a16="http://schemas.microsoft.com/office/drawing/2014/main" id="{70786E95-CBD6-433A-86D3-7F3022F2ECAD}"/>
                </a:ext>
              </a:extLst>
            </p:cNvPr>
            <p:cNvSpPr/>
            <p:nvPr/>
          </p:nvSpPr>
          <p:spPr>
            <a:xfrm rot="10800000" flipV="1">
              <a:off x="2167730" y="2275370"/>
              <a:ext cx="86458" cy="86460"/>
            </a:xfrm>
            <a:prstGeom prst="ellipse">
              <a:avLst/>
            </a:prstGeom>
            <a:noFill/>
            <a:ln w="127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Light" panose="020F0302020204030204"/>
                <a:ea typeface=""/>
                <a:cs typeface=""/>
              </a:endParaRPr>
            </a:p>
          </p:txBody>
        </p:sp>
        <p:grpSp>
          <p:nvGrpSpPr>
            <p:cNvPr id="186" name="Group 185">
              <a:extLst>
                <a:ext uri="{FF2B5EF4-FFF2-40B4-BE49-F238E27FC236}">
                  <a16:creationId xmlns:a16="http://schemas.microsoft.com/office/drawing/2014/main" id="{CF5FE4AF-9231-4B00-90C0-A75ACDF09F9C}"/>
                </a:ext>
              </a:extLst>
            </p:cNvPr>
            <p:cNvGrpSpPr/>
            <p:nvPr/>
          </p:nvGrpSpPr>
          <p:grpSpPr>
            <a:xfrm>
              <a:off x="2070200" y="2126344"/>
              <a:ext cx="281519" cy="126591"/>
              <a:chOff x="2070200" y="2138317"/>
              <a:chExt cx="281519" cy="114618"/>
            </a:xfrm>
          </p:grpSpPr>
          <p:sp>
            <p:nvSpPr>
              <p:cNvPr id="187" name="Freeform: Shape 186">
                <a:extLst>
                  <a:ext uri="{FF2B5EF4-FFF2-40B4-BE49-F238E27FC236}">
                    <a16:creationId xmlns:a16="http://schemas.microsoft.com/office/drawing/2014/main" id="{4DEB34BF-97F4-438A-9797-E7AC8F615E9D}"/>
                  </a:ext>
                </a:extLst>
              </p:cNvPr>
              <p:cNvSpPr/>
              <p:nvPr/>
            </p:nvSpPr>
            <p:spPr bwMode="auto">
              <a:xfrm>
                <a:off x="2070200" y="2138317"/>
                <a:ext cx="281519" cy="58313"/>
              </a:xfrm>
              <a:custGeom>
                <a:avLst/>
                <a:gdLst>
                  <a:gd name="connsiteX0" fmla="*/ 140279 w 281519"/>
                  <a:gd name="connsiteY0" fmla="*/ 1 h 58313"/>
                  <a:gd name="connsiteX1" fmla="*/ 281519 w 281519"/>
                  <a:gd name="connsiteY1" fmla="*/ 58313 h 58313"/>
                  <a:gd name="connsiteX2" fmla="*/ 0 w 281519"/>
                  <a:gd name="connsiteY2" fmla="*/ 57473 h 58313"/>
                  <a:gd name="connsiteX3" fmla="*/ 140279 w 281519"/>
                  <a:gd name="connsiteY3" fmla="*/ 1 h 58313"/>
                  <a:gd name="connsiteX0" fmla="*/ 140279 w 281519"/>
                  <a:gd name="connsiteY0" fmla="*/ 1 h 60597"/>
                  <a:gd name="connsiteX1" fmla="*/ 281519 w 281519"/>
                  <a:gd name="connsiteY1" fmla="*/ 58313 h 60597"/>
                  <a:gd name="connsiteX2" fmla="*/ 165454 w 281519"/>
                  <a:gd name="connsiteY2" fmla="*/ 60597 h 60597"/>
                  <a:gd name="connsiteX3" fmla="*/ 0 w 281519"/>
                  <a:gd name="connsiteY3" fmla="*/ 57473 h 60597"/>
                  <a:gd name="connsiteX4" fmla="*/ 140279 w 281519"/>
                  <a:gd name="connsiteY4" fmla="*/ 1 h 60597"/>
                  <a:gd name="connsiteX0" fmla="*/ 165454 w 281519"/>
                  <a:gd name="connsiteY0" fmla="*/ 60597 h 152037"/>
                  <a:gd name="connsiteX1" fmla="*/ 0 w 281519"/>
                  <a:gd name="connsiteY1" fmla="*/ 57473 h 152037"/>
                  <a:gd name="connsiteX2" fmla="*/ 140279 w 281519"/>
                  <a:gd name="connsiteY2" fmla="*/ 1 h 152037"/>
                  <a:gd name="connsiteX3" fmla="*/ 281519 w 281519"/>
                  <a:gd name="connsiteY3" fmla="*/ 58313 h 152037"/>
                  <a:gd name="connsiteX4" fmla="*/ 256894 w 281519"/>
                  <a:gd name="connsiteY4" fmla="*/ 152037 h 152037"/>
                  <a:gd name="connsiteX0" fmla="*/ 165454 w 281519"/>
                  <a:gd name="connsiteY0" fmla="*/ 60597 h 60597"/>
                  <a:gd name="connsiteX1" fmla="*/ 0 w 281519"/>
                  <a:gd name="connsiteY1" fmla="*/ 57473 h 60597"/>
                  <a:gd name="connsiteX2" fmla="*/ 140279 w 281519"/>
                  <a:gd name="connsiteY2" fmla="*/ 1 h 60597"/>
                  <a:gd name="connsiteX3" fmla="*/ 281519 w 281519"/>
                  <a:gd name="connsiteY3" fmla="*/ 58313 h 60597"/>
                  <a:gd name="connsiteX0" fmla="*/ 0 w 281519"/>
                  <a:gd name="connsiteY0" fmla="*/ 57473 h 58313"/>
                  <a:gd name="connsiteX1" fmla="*/ 140279 w 281519"/>
                  <a:gd name="connsiteY1" fmla="*/ 1 h 58313"/>
                  <a:gd name="connsiteX2" fmla="*/ 281519 w 281519"/>
                  <a:gd name="connsiteY2" fmla="*/ 58313 h 58313"/>
                </a:gdLst>
                <a:ahLst/>
                <a:cxnLst>
                  <a:cxn ang="0">
                    <a:pos x="connsiteX0" y="connsiteY0"/>
                  </a:cxn>
                  <a:cxn ang="0">
                    <a:pos x="connsiteX1" y="connsiteY1"/>
                  </a:cxn>
                  <a:cxn ang="0">
                    <a:pos x="connsiteX2" y="connsiteY2"/>
                  </a:cxn>
                </a:cxnLst>
                <a:rect l="l" t="t" r="r" b="b"/>
                <a:pathLst>
                  <a:path w="281519" h="58313">
                    <a:moveTo>
                      <a:pt x="0" y="57473"/>
                    </a:moveTo>
                    <a:cubicBezTo>
                      <a:pt x="38274" y="19199"/>
                      <a:pt x="89197" y="-49"/>
                      <a:pt x="140279" y="1"/>
                    </a:cubicBezTo>
                    <a:cubicBezTo>
                      <a:pt x="191361" y="51"/>
                      <a:pt x="242604" y="19399"/>
                      <a:pt x="281519" y="58313"/>
                    </a:cubicBezTo>
                  </a:path>
                </a:pathLst>
              </a:custGeom>
              <a:noFill/>
              <a:ln w="12700" cap="flat">
                <a:solidFill>
                  <a:srgbClr val="0078D6"/>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endParaRPr lang="en-US" sz="943" kern="0" dirty="0">
                  <a:solidFill>
                    <a:srgbClr val="505050"/>
                  </a:solidFill>
                  <a:latin typeface="Segoe UI Semilight"/>
                </a:endParaRPr>
              </a:p>
            </p:txBody>
          </p:sp>
          <p:sp>
            <p:nvSpPr>
              <p:cNvPr id="188" name="Freeform: Shape 187">
                <a:extLst>
                  <a:ext uri="{FF2B5EF4-FFF2-40B4-BE49-F238E27FC236}">
                    <a16:creationId xmlns:a16="http://schemas.microsoft.com/office/drawing/2014/main" id="{261A3159-04B8-4DBC-9AEF-CD79FB259B59}"/>
                  </a:ext>
                </a:extLst>
              </p:cNvPr>
              <p:cNvSpPr/>
              <p:nvPr/>
            </p:nvSpPr>
            <p:spPr bwMode="auto">
              <a:xfrm>
                <a:off x="2099613" y="2177958"/>
                <a:ext cx="224375" cy="47244"/>
              </a:xfrm>
              <a:custGeom>
                <a:avLst/>
                <a:gdLst>
                  <a:gd name="connsiteX0" fmla="*/ 111685 w 224375"/>
                  <a:gd name="connsiteY0" fmla="*/ 6 h 47244"/>
                  <a:gd name="connsiteX1" fmla="*/ 224375 w 224375"/>
                  <a:gd name="connsiteY1" fmla="*/ 46404 h 47244"/>
                  <a:gd name="connsiteX2" fmla="*/ 0 w 224375"/>
                  <a:gd name="connsiteY2" fmla="*/ 47244 h 47244"/>
                  <a:gd name="connsiteX3" fmla="*/ 111685 w 224375"/>
                  <a:gd name="connsiteY3" fmla="*/ 6 h 47244"/>
                  <a:gd name="connsiteX0" fmla="*/ 111685 w 224375"/>
                  <a:gd name="connsiteY0" fmla="*/ 6 h 336642"/>
                  <a:gd name="connsiteX1" fmla="*/ 224375 w 224375"/>
                  <a:gd name="connsiteY1" fmla="*/ 46404 h 336642"/>
                  <a:gd name="connsiteX2" fmla="*/ 170058 w 224375"/>
                  <a:gd name="connsiteY2" fmla="*/ 336642 h 336642"/>
                  <a:gd name="connsiteX3" fmla="*/ 0 w 224375"/>
                  <a:gd name="connsiteY3" fmla="*/ 47244 h 336642"/>
                  <a:gd name="connsiteX4" fmla="*/ 111685 w 224375"/>
                  <a:gd name="connsiteY4" fmla="*/ 6 h 336642"/>
                  <a:gd name="connsiteX0" fmla="*/ 170058 w 261498"/>
                  <a:gd name="connsiteY0" fmla="*/ 336642 h 428082"/>
                  <a:gd name="connsiteX1" fmla="*/ 0 w 261498"/>
                  <a:gd name="connsiteY1" fmla="*/ 47244 h 428082"/>
                  <a:gd name="connsiteX2" fmla="*/ 111685 w 261498"/>
                  <a:gd name="connsiteY2" fmla="*/ 6 h 428082"/>
                  <a:gd name="connsiteX3" fmla="*/ 224375 w 261498"/>
                  <a:gd name="connsiteY3" fmla="*/ 46404 h 428082"/>
                  <a:gd name="connsiteX4" fmla="*/ 261498 w 261498"/>
                  <a:gd name="connsiteY4" fmla="*/ 428082 h 428082"/>
                  <a:gd name="connsiteX0" fmla="*/ 170058 w 224375"/>
                  <a:gd name="connsiteY0" fmla="*/ 336642 h 336642"/>
                  <a:gd name="connsiteX1" fmla="*/ 0 w 224375"/>
                  <a:gd name="connsiteY1" fmla="*/ 47244 h 336642"/>
                  <a:gd name="connsiteX2" fmla="*/ 111685 w 224375"/>
                  <a:gd name="connsiteY2" fmla="*/ 6 h 336642"/>
                  <a:gd name="connsiteX3" fmla="*/ 224375 w 224375"/>
                  <a:gd name="connsiteY3" fmla="*/ 46404 h 336642"/>
                  <a:gd name="connsiteX0" fmla="*/ 0 w 224375"/>
                  <a:gd name="connsiteY0" fmla="*/ 47244 h 47244"/>
                  <a:gd name="connsiteX1" fmla="*/ 111685 w 224375"/>
                  <a:gd name="connsiteY1" fmla="*/ 6 h 47244"/>
                  <a:gd name="connsiteX2" fmla="*/ 224375 w 224375"/>
                  <a:gd name="connsiteY2" fmla="*/ 46404 h 47244"/>
                </a:gdLst>
                <a:ahLst/>
                <a:cxnLst>
                  <a:cxn ang="0">
                    <a:pos x="connsiteX0" y="connsiteY0"/>
                  </a:cxn>
                  <a:cxn ang="0">
                    <a:pos x="connsiteX1" y="connsiteY1"/>
                  </a:cxn>
                  <a:cxn ang="0">
                    <a:pos x="connsiteX2" y="connsiteY2"/>
                  </a:cxn>
                </a:cxnLst>
                <a:rect l="l" t="t" r="r" b="b"/>
                <a:pathLst>
                  <a:path w="224375" h="47244">
                    <a:moveTo>
                      <a:pt x="0" y="47244"/>
                    </a:moveTo>
                    <a:cubicBezTo>
                      <a:pt x="30877" y="16367"/>
                      <a:pt x="71197" y="384"/>
                      <a:pt x="111685" y="6"/>
                    </a:cubicBezTo>
                    <a:cubicBezTo>
                      <a:pt x="152173" y="-372"/>
                      <a:pt x="192828" y="14856"/>
                      <a:pt x="224375" y="46404"/>
                    </a:cubicBezTo>
                  </a:path>
                </a:pathLst>
              </a:custGeom>
              <a:noFill/>
              <a:ln w="12700" cap="flat">
                <a:solidFill>
                  <a:srgbClr val="0078D6"/>
                </a:solidFill>
                <a:prstDash val="solid"/>
                <a:miter lim="800000"/>
                <a:headEnd/>
                <a:tailEnd/>
              </a:ln>
            </p:spPr>
            <p:txBody>
              <a:bodyPr rot="0" spcFirstLastPara="0" vertOverflow="overflow" horzOverflow="overflow" vert="horz" wrap="square" lIns="72421" tIns="36211" rIns="72421" bIns="36211" numCol="1" spcCol="0" rtlCol="0" fromWordArt="0" anchor="t" anchorCtr="0" forceAA="0" compatLnSpc="1">
                <a:prstTxWarp prst="textNoShape">
                  <a:avLst/>
                </a:prstTxWarp>
                <a:noAutofit/>
              </a:bodyPr>
              <a:lstStyle/>
              <a:p>
                <a:pPr defTabSz="896214"/>
                <a:endParaRPr lang="en-US" sz="943" kern="0" dirty="0">
                  <a:solidFill>
                    <a:srgbClr val="505050"/>
                  </a:solidFill>
                  <a:latin typeface="Segoe UI Semilight"/>
                </a:endParaRPr>
              </a:p>
            </p:txBody>
          </p:sp>
          <p:sp>
            <p:nvSpPr>
              <p:cNvPr id="218" name="Freeform: Shape 217">
                <a:extLst>
                  <a:ext uri="{FF2B5EF4-FFF2-40B4-BE49-F238E27FC236}">
                    <a16:creationId xmlns:a16="http://schemas.microsoft.com/office/drawing/2014/main" id="{C0D8B164-BD56-42ED-8EFA-E3A44996FBB2}"/>
                  </a:ext>
                </a:extLst>
              </p:cNvPr>
              <p:cNvSpPr/>
              <p:nvPr/>
            </p:nvSpPr>
            <p:spPr bwMode="auto">
              <a:xfrm>
                <a:off x="2126504" y="2217780"/>
                <a:ext cx="168912" cy="35155"/>
              </a:xfrm>
              <a:custGeom>
                <a:avLst/>
                <a:gdLst>
                  <a:gd name="connsiteX0" fmla="*/ 83976 w 168912"/>
                  <a:gd name="connsiteY0" fmla="*/ 1 h 35155"/>
                  <a:gd name="connsiteX1" fmla="*/ 168912 w 168912"/>
                  <a:gd name="connsiteY1" fmla="*/ 35155 h 35155"/>
                  <a:gd name="connsiteX2" fmla="*/ 0 w 168912"/>
                  <a:gd name="connsiteY2" fmla="*/ 34314 h 35155"/>
                  <a:gd name="connsiteX3" fmla="*/ 83976 w 168912"/>
                  <a:gd name="connsiteY3" fmla="*/ 1 h 35155"/>
                  <a:gd name="connsiteX0" fmla="*/ 83976 w 168912"/>
                  <a:gd name="connsiteY0" fmla="*/ 1 h 456024"/>
                  <a:gd name="connsiteX1" fmla="*/ 168912 w 168912"/>
                  <a:gd name="connsiteY1" fmla="*/ 35155 h 456024"/>
                  <a:gd name="connsiteX2" fmla="*/ 141807 w 168912"/>
                  <a:gd name="connsiteY2" fmla="*/ 456024 h 456024"/>
                  <a:gd name="connsiteX3" fmla="*/ 0 w 168912"/>
                  <a:gd name="connsiteY3" fmla="*/ 34314 h 456024"/>
                  <a:gd name="connsiteX4" fmla="*/ 83976 w 168912"/>
                  <a:gd name="connsiteY4" fmla="*/ 1 h 456024"/>
                  <a:gd name="connsiteX0" fmla="*/ 141807 w 233247"/>
                  <a:gd name="connsiteY0" fmla="*/ 456024 h 547464"/>
                  <a:gd name="connsiteX1" fmla="*/ 0 w 233247"/>
                  <a:gd name="connsiteY1" fmla="*/ 34314 h 547464"/>
                  <a:gd name="connsiteX2" fmla="*/ 83976 w 233247"/>
                  <a:gd name="connsiteY2" fmla="*/ 1 h 547464"/>
                  <a:gd name="connsiteX3" fmla="*/ 168912 w 233247"/>
                  <a:gd name="connsiteY3" fmla="*/ 35155 h 547464"/>
                  <a:gd name="connsiteX4" fmla="*/ 233247 w 233247"/>
                  <a:gd name="connsiteY4" fmla="*/ 547464 h 547464"/>
                  <a:gd name="connsiteX0" fmla="*/ 141807 w 168912"/>
                  <a:gd name="connsiteY0" fmla="*/ 456024 h 456024"/>
                  <a:gd name="connsiteX1" fmla="*/ 0 w 168912"/>
                  <a:gd name="connsiteY1" fmla="*/ 34314 h 456024"/>
                  <a:gd name="connsiteX2" fmla="*/ 83976 w 168912"/>
                  <a:gd name="connsiteY2" fmla="*/ 1 h 456024"/>
                  <a:gd name="connsiteX3" fmla="*/ 168912 w 168912"/>
                  <a:gd name="connsiteY3" fmla="*/ 35155 h 456024"/>
                  <a:gd name="connsiteX0" fmla="*/ 0 w 168912"/>
                  <a:gd name="connsiteY0" fmla="*/ 34314 h 35155"/>
                  <a:gd name="connsiteX1" fmla="*/ 83976 w 168912"/>
                  <a:gd name="connsiteY1" fmla="*/ 1 h 35155"/>
                  <a:gd name="connsiteX2" fmla="*/ 168912 w 168912"/>
                  <a:gd name="connsiteY2" fmla="*/ 35155 h 35155"/>
                </a:gdLst>
                <a:ahLst/>
                <a:cxnLst>
                  <a:cxn ang="0">
                    <a:pos x="connsiteX0" y="connsiteY0"/>
                  </a:cxn>
                  <a:cxn ang="0">
                    <a:pos x="connsiteX1" y="connsiteY1"/>
                  </a:cxn>
                  <a:cxn ang="0">
                    <a:pos x="connsiteX2" y="connsiteY2"/>
                  </a:cxn>
                </a:cxnLst>
                <a:rect l="l" t="t" r="r" b="b"/>
                <a:pathLst>
                  <a:path w="168912" h="35155">
                    <a:moveTo>
                      <a:pt x="0" y="34314"/>
                    </a:moveTo>
                    <a:cubicBezTo>
                      <a:pt x="22836" y="11479"/>
                      <a:pt x="53326" y="-49"/>
                      <a:pt x="83976" y="1"/>
                    </a:cubicBezTo>
                    <a:cubicBezTo>
                      <a:pt x="114626" y="51"/>
                      <a:pt x="145436" y="11679"/>
                      <a:pt x="168912" y="35155"/>
                    </a:cubicBezTo>
                  </a:path>
                </a:pathLst>
              </a:custGeom>
              <a:noFill/>
              <a:ln w="12700" cap="flat">
                <a:solidFill>
                  <a:srgbClr val="0078D6"/>
                </a:solidFill>
                <a:prstDash val="solid"/>
                <a:miter lim="800000"/>
                <a:headEnd/>
                <a:tailEnd/>
              </a:ln>
            </p:spPr>
            <p:txBody>
              <a:bodyPr rot="0" spcFirstLastPara="0" vertOverflow="overflow" horzOverflow="overflow" vert="horz" wrap="square" lIns="72421" tIns="36211" rIns="72421" bIns="36211" numCol="1" spcCol="0" rtlCol="0" fromWordArt="0" anchor="t" anchorCtr="0" forceAA="0" compatLnSpc="1">
                <a:prstTxWarp prst="textNoShape">
                  <a:avLst/>
                </a:prstTxWarp>
                <a:noAutofit/>
              </a:bodyPr>
              <a:lstStyle/>
              <a:p>
                <a:pPr defTabSz="896214"/>
                <a:endParaRPr lang="en-US" sz="943" kern="0" dirty="0">
                  <a:solidFill>
                    <a:srgbClr val="505050"/>
                  </a:solidFill>
                  <a:latin typeface="Segoe UI Semilight"/>
                </a:endParaRPr>
              </a:p>
            </p:txBody>
          </p:sp>
        </p:grpSp>
      </p:grpSp>
      <p:grpSp>
        <p:nvGrpSpPr>
          <p:cNvPr id="249" name="Group 248">
            <a:extLst>
              <a:ext uri="{FF2B5EF4-FFF2-40B4-BE49-F238E27FC236}">
                <a16:creationId xmlns:a16="http://schemas.microsoft.com/office/drawing/2014/main" id="{D0F47A4B-29FB-47DF-B227-FEB6473D27D5}"/>
              </a:ext>
            </a:extLst>
          </p:cNvPr>
          <p:cNvGrpSpPr/>
          <p:nvPr/>
        </p:nvGrpSpPr>
        <p:grpSpPr>
          <a:xfrm>
            <a:off x="10587264" y="1890675"/>
            <a:ext cx="492448" cy="458120"/>
            <a:chOff x="4214813" y="1292225"/>
            <a:chExt cx="2573337" cy="2393950"/>
          </a:xfrm>
          <a:solidFill>
            <a:srgbClr val="0078D6"/>
          </a:solidFill>
        </p:grpSpPr>
        <p:sp>
          <p:nvSpPr>
            <p:cNvPr id="250" name="Freeform 1">
              <a:extLst>
                <a:ext uri="{FF2B5EF4-FFF2-40B4-BE49-F238E27FC236}">
                  <a16:creationId xmlns:a16="http://schemas.microsoft.com/office/drawing/2014/main" id="{F36159C1-5D69-426A-87CC-70B3856B0211}"/>
                </a:ext>
              </a:extLst>
            </p:cNvPr>
            <p:cNvSpPr>
              <a:spLocks noChangeArrowheads="1"/>
            </p:cNvSpPr>
            <p:nvPr/>
          </p:nvSpPr>
          <p:spPr bwMode="auto">
            <a:xfrm>
              <a:off x="4214813" y="2047875"/>
              <a:ext cx="309562" cy="641350"/>
            </a:xfrm>
            <a:custGeom>
              <a:avLst/>
              <a:gdLst>
                <a:gd name="T0" fmla="*/ 647 w 861"/>
                <a:gd name="T1" fmla="*/ 1374 h 1783"/>
                <a:gd name="T2" fmla="*/ 645 w 861"/>
                <a:gd name="T3" fmla="*/ 1374 h 1783"/>
                <a:gd name="T4" fmla="*/ 649 w 861"/>
                <a:gd name="T5" fmla="*/ 1374 h 1783"/>
                <a:gd name="T6" fmla="*/ 647 w 861"/>
                <a:gd name="T7" fmla="*/ 1374 h 1783"/>
                <a:gd name="T8" fmla="*/ 593 w 861"/>
                <a:gd name="T9" fmla="*/ 1384 h 1783"/>
                <a:gd name="T10" fmla="*/ 307 w 861"/>
                <a:gd name="T11" fmla="*/ 1112 h 1783"/>
                <a:gd name="T12" fmla="*/ 307 w 861"/>
                <a:gd name="T13" fmla="*/ 393 h 1783"/>
                <a:gd name="T14" fmla="*/ 394 w 861"/>
                <a:gd name="T15" fmla="*/ 133 h 1783"/>
                <a:gd name="T16" fmla="*/ 134 w 861"/>
                <a:gd name="T17" fmla="*/ 47 h 1783"/>
                <a:gd name="T18" fmla="*/ 48 w 861"/>
                <a:gd name="T19" fmla="*/ 307 h 1783"/>
                <a:gd name="T20" fmla="*/ 134 w 861"/>
                <a:gd name="T21" fmla="*/ 393 h 1783"/>
                <a:gd name="T22" fmla="*/ 134 w 861"/>
                <a:gd name="T23" fmla="*/ 1185 h 1783"/>
                <a:gd name="T24" fmla="*/ 464 w 861"/>
                <a:gd name="T25" fmla="*/ 1503 h 1783"/>
                <a:gd name="T26" fmla="*/ 582 w 861"/>
                <a:gd name="T27" fmla="*/ 1748 h 1783"/>
                <a:gd name="T28" fmla="*/ 826 w 861"/>
                <a:gd name="T29" fmla="*/ 1631 h 1783"/>
                <a:gd name="T30" fmla="*/ 708 w 861"/>
                <a:gd name="T31" fmla="*/ 1386 h 1783"/>
                <a:gd name="T32" fmla="*/ 647 w 861"/>
                <a:gd name="T33" fmla="*/ 1374 h 1783"/>
                <a:gd name="T34" fmla="*/ 593 w 861"/>
                <a:gd name="T35" fmla="*/ 1384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1" h="1783">
                  <a:moveTo>
                    <a:pt x="647" y="1374"/>
                  </a:moveTo>
                  <a:cubicBezTo>
                    <a:pt x="646" y="1374"/>
                    <a:pt x="646" y="1374"/>
                    <a:pt x="645" y="1374"/>
                  </a:cubicBezTo>
                  <a:lnTo>
                    <a:pt x="649" y="1374"/>
                  </a:lnTo>
                  <a:cubicBezTo>
                    <a:pt x="648" y="1374"/>
                    <a:pt x="648" y="1374"/>
                    <a:pt x="647" y="1374"/>
                  </a:cubicBezTo>
                  <a:close/>
                  <a:moveTo>
                    <a:pt x="593" y="1384"/>
                  </a:moveTo>
                  <a:lnTo>
                    <a:pt x="307" y="1112"/>
                  </a:lnTo>
                  <a:lnTo>
                    <a:pt x="307" y="393"/>
                  </a:lnTo>
                  <a:cubicBezTo>
                    <a:pt x="402" y="346"/>
                    <a:pt x="441" y="230"/>
                    <a:pt x="394" y="133"/>
                  </a:cubicBezTo>
                  <a:cubicBezTo>
                    <a:pt x="347" y="39"/>
                    <a:pt x="231" y="0"/>
                    <a:pt x="134" y="47"/>
                  </a:cubicBezTo>
                  <a:cubicBezTo>
                    <a:pt x="40" y="94"/>
                    <a:pt x="0" y="210"/>
                    <a:pt x="48" y="307"/>
                  </a:cubicBezTo>
                  <a:cubicBezTo>
                    <a:pt x="66" y="344"/>
                    <a:pt x="97" y="373"/>
                    <a:pt x="134" y="393"/>
                  </a:cubicBezTo>
                  <a:lnTo>
                    <a:pt x="134" y="1185"/>
                  </a:lnTo>
                  <a:lnTo>
                    <a:pt x="464" y="1503"/>
                  </a:lnTo>
                  <a:cubicBezTo>
                    <a:pt x="430" y="1603"/>
                    <a:pt x="482" y="1713"/>
                    <a:pt x="582" y="1748"/>
                  </a:cubicBezTo>
                  <a:cubicBezTo>
                    <a:pt x="681" y="1782"/>
                    <a:pt x="791" y="1730"/>
                    <a:pt x="826" y="1631"/>
                  </a:cubicBezTo>
                  <a:cubicBezTo>
                    <a:pt x="860" y="1531"/>
                    <a:pt x="808" y="1420"/>
                    <a:pt x="708" y="1386"/>
                  </a:cubicBezTo>
                  <a:cubicBezTo>
                    <a:pt x="687" y="1380"/>
                    <a:pt x="668" y="1375"/>
                    <a:pt x="647" y="1374"/>
                  </a:cubicBezTo>
                  <a:cubicBezTo>
                    <a:pt x="628" y="1375"/>
                    <a:pt x="611" y="1378"/>
                    <a:pt x="593" y="138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251" name="Freeform 2">
              <a:extLst>
                <a:ext uri="{FF2B5EF4-FFF2-40B4-BE49-F238E27FC236}">
                  <a16:creationId xmlns:a16="http://schemas.microsoft.com/office/drawing/2014/main" id="{D1A81BCD-9DAC-4475-B257-80340BF15352}"/>
                </a:ext>
              </a:extLst>
            </p:cNvPr>
            <p:cNvSpPr>
              <a:spLocks noChangeArrowheads="1"/>
            </p:cNvSpPr>
            <p:nvPr/>
          </p:nvSpPr>
          <p:spPr bwMode="auto">
            <a:xfrm>
              <a:off x="4376738" y="1898650"/>
              <a:ext cx="1389062" cy="1787525"/>
            </a:xfrm>
            <a:custGeom>
              <a:avLst/>
              <a:gdLst>
                <a:gd name="T0" fmla="*/ 3733 w 3857"/>
                <a:gd name="T1" fmla="*/ 4576 h 4964"/>
                <a:gd name="T2" fmla="*/ 3733 w 3857"/>
                <a:gd name="T3" fmla="*/ 2003 h 4964"/>
                <a:gd name="T4" fmla="*/ 3079 w 3857"/>
                <a:gd name="T5" fmla="*/ 1389 h 4964"/>
                <a:gd name="T6" fmla="*/ 1573 w 3857"/>
                <a:gd name="T7" fmla="*/ 1389 h 4964"/>
                <a:gd name="T8" fmla="*/ 373 w 3857"/>
                <a:gd name="T9" fmla="*/ 255 h 4964"/>
                <a:gd name="T10" fmla="*/ 384 w 3857"/>
                <a:gd name="T11" fmla="*/ 192 h 4964"/>
                <a:gd name="T12" fmla="*/ 192 w 3857"/>
                <a:gd name="T13" fmla="*/ 0 h 4964"/>
                <a:gd name="T14" fmla="*/ 0 w 3857"/>
                <a:gd name="T15" fmla="*/ 192 h 4964"/>
                <a:gd name="T16" fmla="*/ 192 w 3857"/>
                <a:gd name="T17" fmla="*/ 385 h 4964"/>
                <a:gd name="T18" fmla="*/ 192 w 3857"/>
                <a:gd name="T19" fmla="*/ 385 h 4964"/>
                <a:gd name="T20" fmla="*/ 250 w 3857"/>
                <a:gd name="T21" fmla="*/ 375 h 4964"/>
                <a:gd name="T22" fmla="*/ 1506 w 3857"/>
                <a:gd name="T23" fmla="*/ 1563 h 4964"/>
                <a:gd name="T24" fmla="*/ 3012 w 3857"/>
                <a:gd name="T25" fmla="*/ 1563 h 4964"/>
                <a:gd name="T26" fmla="*/ 3562 w 3857"/>
                <a:gd name="T27" fmla="*/ 2082 h 4964"/>
                <a:gd name="T28" fmla="*/ 3562 w 3857"/>
                <a:gd name="T29" fmla="*/ 4563 h 4964"/>
                <a:gd name="T30" fmla="*/ 3456 w 3857"/>
                <a:gd name="T31" fmla="*/ 4816 h 4964"/>
                <a:gd name="T32" fmla="*/ 3709 w 3857"/>
                <a:gd name="T33" fmla="*/ 4922 h 4964"/>
                <a:gd name="T34" fmla="*/ 3815 w 3857"/>
                <a:gd name="T35" fmla="*/ 4669 h 4964"/>
                <a:gd name="T36" fmla="*/ 3735 w 3857"/>
                <a:gd name="T37" fmla="*/ 4576 h 4964"/>
                <a:gd name="T38" fmla="*/ 3733 w 3857"/>
                <a:gd name="T39" fmla="*/ 4576 h 4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7" h="4964">
                  <a:moveTo>
                    <a:pt x="3733" y="4576"/>
                  </a:moveTo>
                  <a:lnTo>
                    <a:pt x="3733" y="2003"/>
                  </a:lnTo>
                  <a:lnTo>
                    <a:pt x="3079" y="1389"/>
                  </a:lnTo>
                  <a:lnTo>
                    <a:pt x="1573" y="1389"/>
                  </a:lnTo>
                  <a:lnTo>
                    <a:pt x="373" y="255"/>
                  </a:lnTo>
                  <a:cubicBezTo>
                    <a:pt x="379" y="235"/>
                    <a:pt x="384" y="214"/>
                    <a:pt x="384" y="192"/>
                  </a:cubicBezTo>
                  <a:cubicBezTo>
                    <a:pt x="384" y="86"/>
                    <a:pt x="298" y="0"/>
                    <a:pt x="192" y="0"/>
                  </a:cubicBezTo>
                  <a:cubicBezTo>
                    <a:pt x="85" y="0"/>
                    <a:pt x="0" y="85"/>
                    <a:pt x="0" y="192"/>
                  </a:cubicBezTo>
                  <a:cubicBezTo>
                    <a:pt x="0" y="298"/>
                    <a:pt x="86" y="385"/>
                    <a:pt x="192" y="385"/>
                  </a:cubicBezTo>
                  <a:lnTo>
                    <a:pt x="192" y="385"/>
                  </a:lnTo>
                  <a:cubicBezTo>
                    <a:pt x="212" y="385"/>
                    <a:pt x="231" y="382"/>
                    <a:pt x="250" y="375"/>
                  </a:cubicBezTo>
                  <a:lnTo>
                    <a:pt x="1506" y="1563"/>
                  </a:lnTo>
                  <a:lnTo>
                    <a:pt x="3012" y="1563"/>
                  </a:lnTo>
                  <a:lnTo>
                    <a:pt x="3562" y="2082"/>
                  </a:lnTo>
                  <a:lnTo>
                    <a:pt x="3562" y="4563"/>
                  </a:lnTo>
                  <a:cubicBezTo>
                    <a:pt x="3462" y="4604"/>
                    <a:pt x="3415" y="4716"/>
                    <a:pt x="3456" y="4816"/>
                  </a:cubicBezTo>
                  <a:cubicBezTo>
                    <a:pt x="3497" y="4916"/>
                    <a:pt x="3609" y="4963"/>
                    <a:pt x="3709" y="4922"/>
                  </a:cubicBezTo>
                  <a:cubicBezTo>
                    <a:pt x="3809" y="4881"/>
                    <a:pt x="3856" y="4769"/>
                    <a:pt x="3815" y="4669"/>
                  </a:cubicBezTo>
                  <a:cubicBezTo>
                    <a:pt x="3799" y="4630"/>
                    <a:pt x="3771" y="4597"/>
                    <a:pt x="3735" y="4576"/>
                  </a:cubicBezTo>
                  <a:lnTo>
                    <a:pt x="3733" y="4576"/>
                  </a:lnTo>
                </a:path>
              </a:pathLst>
            </a:custGeom>
            <a:solidFill>
              <a:srgbClr val="0078D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252" name="Freeform 3">
              <a:extLst>
                <a:ext uri="{FF2B5EF4-FFF2-40B4-BE49-F238E27FC236}">
                  <a16:creationId xmlns:a16="http://schemas.microsoft.com/office/drawing/2014/main" id="{6A5175B6-2A2B-4316-9D1A-AD17F3C70450}"/>
                </a:ext>
              </a:extLst>
            </p:cNvPr>
            <p:cNvSpPr>
              <a:spLocks noChangeArrowheads="1"/>
            </p:cNvSpPr>
            <p:nvPr/>
          </p:nvSpPr>
          <p:spPr bwMode="auto">
            <a:xfrm>
              <a:off x="4433888" y="2249488"/>
              <a:ext cx="976312" cy="457200"/>
            </a:xfrm>
            <a:custGeom>
              <a:avLst/>
              <a:gdLst>
                <a:gd name="T0" fmla="*/ 2494 w 2714"/>
                <a:gd name="T1" fmla="*/ 854 h 1268"/>
                <a:gd name="T2" fmla="*/ 2321 w 2714"/>
                <a:gd name="T3" fmla="*/ 960 h 1268"/>
                <a:gd name="T4" fmla="*/ 1100 w 2714"/>
                <a:gd name="T5" fmla="*/ 960 h 1268"/>
                <a:gd name="T6" fmla="*/ 401 w 2714"/>
                <a:gd name="T7" fmla="*/ 302 h 1268"/>
                <a:gd name="T8" fmla="*/ 301 w 2714"/>
                <a:gd name="T9" fmla="*/ 44 h 1268"/>
                <a:gd name="T10" fmla="*/ 44 w 2714"/>
                <a:gd name="T11" fmla="*/ 143 h 1268"/>
                <a:gd name="T12" fmla="*/ 143 w 2714"/>
                <a:gd name="T13" fmla="*/ 401 h 1268"/>
                <a:gd name="T14" fmla="*/ 265 w 2714"/>
                <a:gd name="T15" fmla="*/ 413 h 1268"/>
                <a:gd name="T16" fmla="*/ 1030 w 2714"/>
                <a:gd name="T17" fmla="*/ 1135 h 1268"/>
                <a:gd name="T18" fmla="*/ 2323 w 2714"/>
                <a:gd name="T19" fmla="*/ 1135 h 1268"/>
                <a:gd name="T20" fmla="*/ 2581 w 2714"/>
                <a:gd name="T21" fmla="*/ 1218 h 1268"/>
                <a:gd name="T22" fmla="*/ 2664 w 2714"/>
                <a:gd name="T23" fmla="*/ 960 h 1268"/>
                <a:gd name="T24" fmla="*/ 2494 w 2714"/>
                <a:gd name="T25" fmla="*/ 855 h 1268"/>
                <a:gd name="T26" fmla="*/ 2494 w 2714"/>
                <a:gd name="T27" fmla="*/ 854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4" h="1268">
                  <a:moveTo>
                    <a:pt x="2494" y="854"/>
                  </a:moveTo>
                  <a:cubicBezTo>
                    <a:pt x="2421" y="854"/>
                    <a:pt x="2354" y="895"/>
                    <a:pt x="2321" y="960"/>
                  </a:cubicBezTo>
                  <a:lnTo>
                    <a:pt x="1100" y="960"/>
                  </a:lnTo>
                  <a:lnTo>
                    <a:pt x="401" y="302"/>
                  </a:lnTo>
                  <a:cubicBezTo>
                    <a:pt x="445" y="204"/>
                    <a:pt x="401" y="88"/>
                    <a:pt x="301" y="44"/>
                  </a:cubicBezTo>
                  <a:cubicBezTo>
                    <a:pt x="202" y="0"/>
                    <a:pt x="87" y="43"/>
                    <a:pt x="44" y="143"/>
                  </a:cubicBezTo>
                  <a:cubicBezTo>
                    <a:pt x="0" y="242"/>
                    <a:pt x="44" y="357"/>
                    <a:pt x="143" y="401"/>
                  </a:cubicBezTo>
                  <a:cubicBezTo>
                    <a:pt x="180" y="418"/>
                    <a:pt x="225" y="423"/>
                    <a:pt x="265" y="413"/>
                  </a:cubicBezTo>
                  <a:lnTo>
                    <a:pt x="1030" y="1135"/>
                  </a:lnTo>
                  <a:lnTo>
                    <a:pt x="2323" y="1135"/>
                  </a:lnTo>
                  <a:cubicBezTo>
                    <a:pt x="2372" y="1229"/>
                    <a:pt x="2488" y="1267"/>
                    <a:pt x="2581" y="1218"/>
                  </a:cubicBezTo>
                  <a:cubicBezTo>
                    <a:pt x="2676" y="1169"/>
                    <a:pt x="2713" y="1053"/>
                    <a:pt x="2664" y="960"/>
                  </a:cubicBezTo>
                  <a:cubicBezTo>
                    <a:pt x="2632" y="896"/>
                    <a:pt x="2566" y="855"/>
                    <a:pt x="2494" y="855"/>
                  </a:cubicBezTo>
                  <a:lnTo>
                    <a:pt x="2494" y="854"/>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253" name="Freeform 4">
              <a:extLst>
                <a:ext uri="{FF2B5EF4-FFF2-40B4-BE49-F238E27FC236}">
                  <a16:creationId xmlns:a16="http://schemas.microsoft.com/office/drawing/2014/main" id="{523B2C70-2892-443C-B248-BF9E0D84FB75}"/>
                </a:ext>
              </a:extLst>
            </p:cNvPr>
            <p:cNvSpPr>
              <a:spLocks noChangeArrowheads="1"/>
            </p:cNvSpPr>
            <p:nvPr/>
          </p:nvSpPr>
          <p:spPr bwMode="auto">
            <a:xfrm>
              <a:off x="4621213" y="1631950"/>
              <a:ext cx="465137" cy="693738"/>
            </a:xfrm>
            <a:custGeom>
              <a:avLst/>
              <a:gdLst>
                <a:gd name="T0" fmla="*/ 190 w 1291"/>
                <a:gd name="T1" fmla="*/ 384 h 1925"/>
                <a:gd name="T2" fmla="*/ 248 w 1291"/>
                <a:gd name="T3" fmla="*/ 374 h 1925"/>
                <a:gd name="T4" fmla="*/ 469 w 1291"/>
                <a:gd name="T5" fmla="*/ 582 h 1925"/>
                <a:gd name="T6" fmla="*/ 469 w 1291"/>
                <a:gd name="T7" fmla="*/ 1246 h 1925"/>
                <a:gd name="T8" fmla="*/ 882 w 1291"/>
                <a:gd name="T9" fmla="*/ 1640 h 1925"/>
                <a:gd name="T10" fmla="*/ 892 w 1291"/>
                <a:gd name="T11" fmla="*/ 1630 h 1925"/>
                <a:gd name="T12" fmla="*/ 996 w 1291"/>
                <a:gd name="T13" fmla="*/ 1883 h 1925"/>
                <a:gd name="T14" fmla="*/ 1249 w 1291"/>
                <a:gd name="T15" fmla="*/ 1779 h 1925"/>
                <a:gd name="T16" fmla="*/ 1145 w 1291"/>
                <a:gd name="T17" fmla="*/ 1526 h 1925"/>
                <a:gd name="T18" fmla="*/ 993 w 1291"/>
                <a:gd name="T19" fmla="*/ 1527 h 1925"/>
                <a:gd name="T20" fmla="*/ 1003 w 1291"/>
                <a:gd name="T21" fmla="*/ 1517 h 1925"/>
                <a:gd name="T22" fmla="*/ 643 w 1291"/>
                <a:gd name="T23" fmla="*/ 1171 h 1925"/>
                <a:gd name="T24" fmla="*/ 643 w 1291"/>
                <a:gd name="T25" fmla="*/ 508 h 1925"/>
                <a:gd name="T26" fmla="*/ 374 w 1291"/>
                <a:gd name="T27" fmla="*/ 255 h 1925"/>
                <a:gd name="T28" fmla="*/ 385 w 1291"/>
                <a:gd name="T29" fmla="*/ 193 h 1925"/>
                <a:gd name="T30" fmla="*/ 193 w 1291"/>
                <a:gd name="T31" fmla="*/ 0 h 1925"/>
                <a:gd name="T32" fmla="*/ 0 w 1291"/>
                <a:gd name="T33" fmla="*/ 193 h 1925"/>
                <a:gd name="T34" fmla="*/ 190 w 1291"/>
                <a:gd name="T35" fmla="*/ 386 h 1925"/>
                <a:gd name="T36" fmla="*/ 190 w 1291"/>
                <a:gd name="T37" fmla="*/ 384 h 1925"/>
                <a:gd name="T38" fmla="*/ 193 w 1291"/>
                <a:gd name="T39" fmla="*/ 386 h 1925"/>
                <a:gd name="T40" fmla="*/ 190 w 1291"/>
                <a:gd name="T41" fmla="*/ 386 h 1925"/>
                <a:gd name="T42" fmla="*/ 190 w 1291"/>
                <a:gd name="T43" fmla="*/ 386 h 1925"/>
                <a:gd name="T44" fmla="*/ 193 w 1291"/>
                <a:gd name="T45" fmla="*/ 386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1" h="1925">
                  <a:moveTo>
                    <a:pt x="190" y="384"/>
                  </a:moveTo>
                  <a:cubicBezTo>
                    <a:pt x="209" y="384"/>
                    <a:pt x="229" y="381"/>
                    <a:pt x="248" y="374"/>
                  </a:cubicBezTo>
                  <a:lnTo>
                    <a:pt x="469" y="582"/>
                  </a:lnTo>
                  <a:lnTo>
                    <a:pt x="469" y="1246"/>
                  </a:lnTo>
                  <a:lnTo>
                    <a:pt x="882" y="1640"/>
                  </a:lnTo>
                  <a:lnTo>
                    <a:pt x="892" y="1630"/>
                  </a:lnTo>
                  <a:cubicBezTo>
                    <a:pt x="851" y="1730"/>
                    <a:pt x="897" y="1842"/>
                    <a:pt x="996" y="1883"/>
                  </a:cubicBezTo>
                  <a:cubicBezTo>
                    <a:pt x="1096" y="1924"/>
                    <a:pt x="1208" y="1878"/>
                    <a:pt x="1249" y="1779"/>
                  </a:cubicBezTo>
                  <a:cubicBezTo>
                    <a:pt x="1290" y="1679"/>
                    <a:pt x="1244" y="1566"/>
                    <a:pt x="1145" y="1526"/>
                  </a:cubicBezTo>
                  <a:cubicBezTo>
                    <a:pt x="1096" y="1506"/>
                    <a:pt x="1040" y="1506"/>
                    <a:pt x="993" y="1527"/>
                  </a:cubicBezTo>
                  <a:lnTo>
                    <a:pt x="1003" y="1517"/>
                  </a:lnTo>
                  <a:lnTo>
                    <a:pt x="643" y="1171"/>
                  </a:lnTo>
                  <a:lnTo>
                    <a:pt x="643" y="508"/>
                  </a:lnTo>
                  <a:lnTo>
                    <a:pt x="374" y="255"/>
                  </a:lnTo>
                  <a:cubicBezTo>
                    <a:pt x="381" y="236"/>
                    <a:pt x="385" y="214"/>
                    <a:pt x="385" y="193"/>
                  </a:cubicBezTo>
                  <a:cubicBezTo>
                    <a:pt x="385" y="87"/>
                    <a:pt x="299" y="0"/>
                    <a:pt x="193" y="0"/>
                  </a:cubicBezTo>
                  <a:cubicBezTo>
                    <a:pt x="87" y="0"/>
                    <a:pt x="0" y="87"/>
                    <a:pt x="0" y="193"/>
                  </a:cubicBezTo>
                  <a:cubicBezTo>
                    <a:pt x="0" y="298"/>
                    <a:pt x="85" y="384"/>
                    <a:pt x="190" y="386"/>
                  </a:cubicBezTo>
                  <a:lnTo>
                    <a:pt x="190" y="384"/>
                  </a:lnTo>
                  <a:close/>
                  <a:moveTo>
                    <a:pt x="193" y="386"/>
                  </a:moveTo>
                  <a:lnTo>
                    <a:pt x="190" y="386"/>
                  </a:lnTo>
                  <a:lnTo>
                    <a:pt x="190" y="386"/>
                  </a:lnTo>
                  <a:cubicBezTo>
                    <a:pt x="191" y="386"/>
                    <a:pt x="192" y="386"/>
                    <a:pt x="193" y="3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254" name="Freeform 5">
              <a:extLst>
                <a:ext uri="{FF2B5EF4-FFF2-40B4-BE49-F238E27FC236}">
                  <a16:creationId xmlns:a16="http://schemas.microsoft.com/office/drawing/2014/main" id="{805C937B-9A6B-49EB-912C-BB4BFD37DCC5}"/>
                </a:ext>
              </a:extLst>
            </p:cNvPr>
            <p:cNvSpPr>
              <a:spLocks noChangeArrowheads="1"/>
            </p:cNvSpPr>
            <p:nvPr/>
          </p:nvSpPr>
          <p:spPr bwMode="auto">
            <a:xfrm>
              <a:off x="5118100" y="1322388"/>
              <a:ext cx="325438" cy="330200"/>
            </a:xfrm>
            <a:custGeom>
              <a:avLst/>
              <a:gdLst>
                <a:gd name="T0" fmla="*/ 218 w 904"/>
                <a:gd name="T1" fmla="*/ 412 h 916"/>
                <a:gd name="T2" fmla="*/ 266 w 904"/>
                <a:gd name="T3" fmla="*/ 405 h 916"/>
                <a:gd name="T4" fmla="*/ 494 w 904"/>
                <a:gd name="T5" fmla="*/ 619 h 916"/>
                <a:gd name="T6" fmla="*/ 605 w 904"/>
                <a:gd name="T7" fmla="*/ 875 h 916"/>
                <a:gd name="T8" fmla="*/ 862 w 904"/>
                <a:gd name="T9" fmla="*/ 764 h 916"/>
                <a:gd name="T10" fmla="*/ 751 w 904"/>
                <a:gd name="T11" fmla="*/ 508 h 916"/>
                <a:gd name="T12" fmla="*/ 623 w 904"/>
                <a:gd name="T13" fmla="*/ 501 h 916"/>
                <a:gd name="T14" fmla="*/ 398 w 904"/>
                <a:gd name="T15" fmla="*/ 291 h 916"/>
                <a:gd name="T16" fmla="*/ 290 w 904"/>
                <a:gd name="T17" fmla="*/ 39 h 916"/>
                <a:gd name="T18" fmla="*/ 39 w 904"/>
                <a:gd name="T19" fmla="*/ 147 h 916"/>
                <a:gd name="T20" fmla="*/ 147 w 904"/>
                <a:gd name="T21" fmla="*/ 399 h 916"/>
                <a:gd name="T22" fmla="*/ 218 w 904"/>
                <a:gd name="T23" fmla="*/ 412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4" h="916">
                  <a:moveTo>
                    <a:pt x="218" y="412"/>
                  </a:moveTo>
                  <a:cubicBezTo>
                    <a:pt x="235" y="412"/>
                    <a:pt x="251" y="408"/>
                    <a:pt x="266" y="405"/>
                  </a:cubicBezTo>
                  <a:lnTo>
                    <a:pt x="494" y="619"/>
                  </a:lnTo>
                  <a:cubicBezTo>
                    <a:pt x="454" y="720"/>
                    <a:pt x="504" y="834"/>
                    <a:pt x="605" y="875"/>
                  </a:cubicBezTo>
                  <a:cubicBezTo>
                    <a:pt x="707" y="915"/>
                    <a:pt x="821" y="866"/>
                    <a:pt x="862" y="764"/>
                  </a:cubicBezTo>
                  <a:cubicBezTo>
                    <a:pt x="903" y="663"/>
                    <a:pt x="852" y="549"/>
                    <a:pt x="751" y="508"/>
                  </a:cubicBezTo>
                  <a:cubicBezTo>
                    <a:pt x="710" y="492"/>
                    <a:pt x="664" y="490"/>
                    <a:pt x="623" y="501"/>
                  </a:cubicBezTo>
                  <a:lnTo>
                    <a:pt x="398" y="291"/>
                  </a:lnTo>
                  <a:cubicBezTo>
                    <a:pt x="437" y="191"/>
                    <a:pt x="390" y="80"/>
                    <a:pt x="290" y="39"/>
                  </a:cubicBezTo>
                  <a:cubicBezTo>
                    <a:pt x="191" y="0"/>
                    <a:pt x="80" y="48"/>
                    <a:pt x="39" y="147"/>
                  </a:cubicBezTo>
                  <a:cubicBezTo>
                    <a:pt x="0" y="247"/>
                    <a:pt x="47" y="358"/>
                    <a:pt x="147" y="399"/>
                  </a:cubicBezTo>
                  <a:cubicBezTo>
                    <a:pt x="169" y="407"/>
                    <a:pt x="194" y="412"/>
                    <a:pt x="218" y="4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255" name="Freeform 6">
              <a:extLst>
                <a:ext uri="{FF2B5EF4-FFF2-40B4-BE49-F238E27FC236}">
                  <a16:creationId xmlns:a16="http://schemas.microsoft.com/office/drawing/2014/main" id="{E1CE8C7F-1869-4850-9429-970CF9D7A1ED}"/>
                </a:ext>
              </a:extLst>
            </p:cNvPr>
            <p:cNvSpPr>
              <a:spLocks noChangeArrowheads="1"/>
            </p:cNvSpPr>
            <p:nvPr/>
          </p:nvSpPr>
          <p:spPr bwMode="auto">
            <a:xfrm>
              <a:off x="5194300" y="1292225"/>
              <a:ext cx="577850" cy="565150"/>
            </a:xfrm>
            <a:custGeom>
              <a:avLst/>
              <a:gdLst>
                <a:gd name="T0" fmla="*/ 870 w 1603"/>
                <a:gd name="T1" fmla="*/ 404 h 1570"/>
                <a:gd name="T2" fmla="*/ 939 w 1603"/>
                <a:gd name="T3" fmla="*/ 391 h 1570"/>
                <a:gd name="T4" fmla="*/ 1344 w 1603"/>
                <a:gd name="T5" fmla="*/ 771 h 1570"/>
                <a:gd name="T6" fmla="*/ 797 w 1603"/>
                <a:gd name="T7" fmla="*/ 1262 h 1570"/>
                <a:gd name="T8" fmla="*/ 393 w 1603"/>
                <a:gd name="T9" fmla="*/ 1262 h 1570"/>
                <a:gd name="T10" fmla="*/ 134 w 1603"/>
                <a:gd name="T11" fmla="*/ 1176 h 1570"/>
                <a:gd name="T12" fmla="*/ 47 w 1603"/>
                <a:gd name="T13" fmla="*/ 1436 h 1570"/>
                <a:gd name="T14" fmla="*/ 307 w 1603"/>
                <a:gd name="T15" fmla="*/ 1522 h 1570"/>
                <a:gd name="T16" fmla="*/ 393 w 1603"/>
                <a:gd name="T17" fmla="*/ 1436 h 1570"/>
                <a:gd name="T18" fmla="*/ 865 w 1603"/>
                <a:gd name="T19" fmla="*/ 1436 h 1570"/>
                <a:gd name="T20" fmla="*/ 1602 w 1603"/>
                <a:gd name="T21" fmla="*/ 774 h 1570"/>
                <a:gd name="T22" fmla="*/ 1055 w 1603"/>
                <a:gd name="T23" fmla="*/ 263 h 1570"/>
                <a:gd name="T24" fmla="*/ 919 w 1603"/>
                <a:gd name="T25" fmla="*/ 28 h 1570"/>
                <a:gd name="T26" fmla="*/ 684 w 1603"/>
                <a:gd name="T27" fmla="*/ 164 h 1570"/>
                <a:gd name="T28" fmla="*/ 819 w 1603"/>
                <a:gd name="T29" fmla="*/ 399 h 1570"/>
                <a:gd name="T30" fmla="*/ 870 w 1603"/>
                <a:gd name="T31" fmla="*/ 40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3" h="1570">
                  <a:moveTo>
                    <a:pt x="870" y="404"/>
                  </a:moveTo>
                  <a:cubicBezTo>
                    <a:pt x="895" y="404"/>
                    <a:pt x="917" y="399"/>
                    <a:pt x="939" y="391"/>
                  </a:cubicBezTo>
                  <a:lnTo>
                    <a:pt x="1344" y="771"/>
                  </a:lnTo>
                  <a:lnTo>
                    <a:pt x="797" y="1262"/>
                  </a:lnTo>
                  <a:lnTo>
                    <a:pt x="393" y="1262"/>
                  </a:lnTo>
                  <a:cubicBezTo>
                    <a:pt x="346" y="1168"/>
                    <a:pt x="230" y="1129"/>
                    <a:pt x="134" y="1176"/>
                  </a:cubicBezTo>
                  <a:cubicBezTo>
                    <a:pt x="39" y="1223"/>
                    <a:pt x="0" y="1339"/>
                    <a:pt x="47" y="1436"/>
                  </a:cubicBezTo>
                  <a:cubicBezTo>
                    <a:pt x="94" y="1530"/>
                    <a:pt x="210" y="1569"/>
                    <a:pt x="307" y="1522"/>
                  </a:cubicBezTo>
                  <a:cubicBezTo>
                    <a:pt x="344" y="1504"/>
                    <a:pt x="374" y="1473"/>
                    <a:pt x="393" y="1436"/>
                  </a:cubicBezTo>
                  <a:lnTo>
                    <a:pt x="865" y="1436"/>
                  </a:lnTo>
                  <a:lnTo>
                    <a:pt x="1602" y="774"/>
                  </a:lnTo>
                  <a:lnTo>
                    <a:pt x="1055" y="263"/>
                  </a:lnTo>
                  <a:cubicBezTo>
                    <a:pt x="1082" y="160"/>
                    <a:pt x="1022" y="56"/>
                    <a:pt x="919" y="28"/>
                  </a:cubicBezTo>
                  <a:cubicBezTo>
                    <a:pt x="816" y="0"/>
                    <a:pt x="712" y="61"/>
                    <a:pt x="684" y="164"/>
                  </a:cubicBezTo>
                  <a:cubicBezTo>
                    <a:pt x="656" y="266"/>
                    <a:pt x="717" y="371"/>
                    <a:pt x="819" y="399"/>
                  </a:cubicBezTo>
                  <a:cubicBezTo>
                    <a:pt x="837" y="402"/>
                    <a:pt x="854" y="404"/>
                    <a:pt x="870" y="4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256" name="Freeform 7">
              <a:extLst>
                <a:ext uri="{FF2B5EF4-FFF2-40B4-BE49-F238E27FC236}">
                  <a16:creationId xmlns:a16="http://schemas.microsoft.com/office/drawing/2014/main" id="{30483119-9077-4F16-A6E3-4DA1AAFB3DD7}"/>
                </a:ext>
              </a:extLst>
            </p:cNvPr>
            <p:cNvSpPr>
              <a:spLocks noChangeArrowheads="1"/>
            </p:cNvSpPr>
            <p:nvPr/>
          </p:nvSpPr>
          <p:spPr bwMode="auto">
            <a:xfrm>
              <a:off x="5251450" y="1489075"/>
              <a:ext cx="728663" cy="593725"/>
            </a:xfrm>
            <a:custGeom>
              <a:avLst/>
              <a:gdLst>
                <a:gd name="T0" fmla="*/ 1708 w 2025"/>
                <a:gd name="T1" fmla="*/ 392 h 1651"/>
                <a:gd name="T2" fmla="*/ 1708 w 2025"/>
                <a:gd name="T3" fmla="*/ 652 h 1651"/>
                <a:gd name="T4" fmla="*/ 974 w 2025"/>
                <a:gd name="T5" fmla="*/ 1329 h 1651"/>
                <a:gd name="T6" fmla="*/ 959 w 2025"/>
                <a:gd name="T7" fmla="*/ 1343 h 1651"/>
                <a:gd name="T8" fmla="*/ 394 w 2025"/>
                <a:gd name="T9" fmla="*/ 1343 h 1651"/>
                <a:gd name="T10" fmla="*/ 134 w 2025"/>
                <a:gd name="T11" fmla="*/ 1256 h 1651"/>
                <a:gd name="T12" fmla="*/ 48 w 2025"/>
                <a:gd name="T13" fmla="*/ 1516 h 1651"/>
                <a:gd name="T14" fmla="*/ 307 w 2025"/>
                <a:gd name="T15" fmla="*/ 1602 h 1651"/>
                <a:gd name="T16" fmla="*/ 394 w 2025"/>
                <a:gd name="T17" fmla="*/ 1516 h 1651"/>
                <a:gd name="T18" fmla="*/ 1029 w 2025"/>
                <a:gd name="T19" fmla="*/ 1516 h 1651"/>
                <a:gd name="T20" fmla="*/ 1882 w 2025"/>
                <a:gd name="T21" fmla="*/ 724 h 1651"/>
                <a:gd name="T22" fmla="*/ 1882 w 2025"/>
                <a:gd name="T23" fmla="*/ 399 h 1651"/>
                <a:gd name="T24" fmla="*/ 1981 w 2025"/>
                <a:gd name="T25" fmla="*/ 142 h 1651"/>
                <a:gd name="T26" fmla="*/ 1725 w 2025"/>
                <a:gd name="T27" fmla="*/ 43 h 1651"/>
                <a:gd name="T28" fmla="*/ 1625 w 2025"/>
                <a:gd name="T29" fmla="*/ 299 h 1651"/>
                <a:gd name="T30" fmla="*/ 1708 w 2025"/>
                <a:gd name="T31" fmla="*/ 392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5" h="1651">
                  <a:moveTo>
                    <a:pt x="1708" y="392"/>
                  </a:moveTo>
                  <a:lnTo>
                    <a:pt x="1708" y="652"/>
                  </a:lnTo>
                  <a:lnTo>
                    <a:pt x="974" y="1329"/>
                  </a:lnTo>
                  <a:lnTo>
                    <a:pt x="959" y="1343"/>
                  </a:lnTo>
                  <a:lnTo>
                    <a:pt x="394" y="1343"/>
                  </a:lnTo>
                  <a:cubicBezTo>
                    <a:pt x="346" y="1248"/>
                    <a:pt x="231" y="1209"/>
                    <a:pt x="134" y="1256"/>
                  </a:cubicBezTo>
                  <a:cubicBezTo>
                    <a:pt x="39" y="1303"/>
                    <a:pt x="0" y="1419"/>
                    <a:pt x="48" y="1516"/>
                  </a:cubicBezTo>
                  <a:cubicBezTo>
                    <a:pt x="95" y="1610"/>
                    <a:pt x="211" y="1650"/>
                    <a:pt x="307" y="1602"/>
                  </a:cubicBezTo>
                  <a:cubicBezTo>
                    <a:pt x="345" y="1584"/>
                    <a:pt x="374" y="1553"/>
                    <a:pt x="394" y="1516"/>
                  </a:cubicBezTo>
                  <a:lnTo>
                    <a:pt x="1029" y="1516"/>
                  </a:lnTo>
                  <a:lnTo>
                    <a:pt x="1882" y="724"/>
                  </a:lnTo>
                  <a:lnTo>
                    <a:pt x="1882" y="399"/>
                  </a:lnTo>
                  <a:cubicBezTo>
                    <a:pt x="1979" y="356"/>
                    <a:pt x="2024" y="242"/>
                    <a:pt x="1981" y="142"/>
                  </a:cubicBezTo>
                  <a:cubicBezTo>
                    <a:pt x="1939" y="44"/>
                    <a:pt x="1824" y="0"/>
                    <a:pt x="1725" y="43"/>
                  </a:cubicBezTo>
                  <a:cubicBezTo>
                    <a:pt x="1627" y="85"/>
                    <a:pt x="1583" y="199"/>
                    <a:pt x="1625" y="299"/>
                  </a:cubicBezTo>
                  <a:cubicBezTo>
                    <a:pt x="1643" y="340"/>
                    <a:pt x="1672" y="371"/>
                    <a:pt x="1708" y="392"/>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257" name="Freeform 8">
              <a:extLst>
                <a:ext uri="{FF2B5EF4-FFF2-40B4-BE49-F238E27FC236}">
                  <a16:creationId xmlns:a16="http://schemas.microsoft.com/office/drawing/2014/main" id="{4AC7595C-BDDF-41D6-B0CE-F1D3CD866E1F}"/>
                </a:ext>
              </a:extLst>
            </p:cNvPr>
            <p:cNvSpPr>
              <a:spLocks noChangeArrowheads="1"/>
            </p:cNvSpPr>
            <p:nvPr/>
          </p:nvSpPr>
          <p:spPr bwMode="auto">
            <a:xfrm>
              <a:off x="5748338" y="1885950"/>
              <a:ext cx="200025" cy="439738"/>
            </a:xfrm>
            <a:custGeom>
              <a:avLst/>
              <a:gdLst>
                <a:gd name="T0" fmla="*/ 268 w 556"/>
                <a:gd name="T1" fmla="*/ 406 h 1220"/>
                <a:gd name="T2" fmla="*/ 519 w 556"/>
                <a:gd name="T3" fmla="*/ 287 h 1220"/>
                <a:gd name="T4" fmla="*/ 400 w 556"/>
                <a:gd name="T5" fmla="*/ 35 h 1220"/>
                <a:gd name="T6" fmla="*/ 149 w 556"/>
                <a:gd name="T7" fmla="*/ 155 h 1220"/>
                <a:gd name="T8" fmla="*/ 147 w 556"/>
                <a:gd name="T9" fmla="*/ 282 h 1220"/>
                <a:gd name="T10" fmla="*/ 0 w 556"/>
                <a:gd name="T11" fmla="*/ 421 h 1220"/>
                <a:gd name="T12" fmla="*/ 0 w 556"/>
                <a:gd name="T13" fmla="*/ 854 h 1220"/>
                <a:gd name="T14" fmla="*/ 141 w 556"/>
                <a:gd name="T15" fmla="*/ 981 h 1220"/>
                <a:gd name="T16" fmla="*/ 299 w 556"/>
                <a:gd name="T17" fmla="*/ 1201 h 1220"/>
                <a:gd name="T18" fmla="*/ 519 w 556"/>
                <a:gd name="T19" fmla="*/ 1043 h 1220"/>
                <a:gd name="T20" fmla="*/ 361 w 556"/>
                <a:gd name="T21" fmla="*/ 822 h 1220"/>
                <a:gd name="T22" fmla="*/ 330 w 556"/>
                <a:gd name="T23" fmla="*/ 819 h 1220"/>
                <a:gd name="T24" fmla="*/ 243 w 556"/>
                <a:gd name="T25" fmla="*/ 840 h 1220"/>
                <a:gd name="T26" fmla="*/ 173 w 556"/>
                <a:gd name="T27" fmla="*/ 774 h 1220"/>
                <a:gd name="T28" fmla="*/ 173 w 556"/>
                <a:gd name="T29" fmla="*/ 494 h 1220"/>
                <a:gd name="T30" fmla="*/ 268 w 556"/>
                <a:gd name="T31" fmla="*/ 406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220">
                  <a:moveTo>
                    <a:pt x="268" y="406"/>
                  </a:moveTo>
                  <a:cubicBezTo>
                    <a:pt x="371" y="442"/>
                    <a:pt x="482" y="388"/>
                    <a:pt x="519" y="287"/>
                  </a:cubicBezTo>
                  <a:cubicBezTo>
                    <a:pt x="555" y="184"/>
                    <a:pt x="502" y="73"/>
                    <a:pt x="400" y="35"/>
                  </a:cubicBezTo>
                  <a:cubicBezTo>
                    <a:pt x="297" y="0"/>
                    <a:pt x="186" y="53"/>
                    <a:pt x="149" y="155"/>
                  </a:cubicBezTo>
                  <a:cubicBezTo>
                    <a:pt x="134" y="195"/>
                    <a:pt x="134" y="240"/>
                    <a:pt x="147" y="282"/>
                  </a:cubicBezTo>
                  <a:lnTo>
                    <a:pt x="0" y="421"/>
                  </a:lnTo>
                  <a:lnTo>
                    <a:pt x="0" y="854"/>
                  </a:lnTo>
                  <a:lnTo>
                    <a:pt x="141" y="981"/>
                  </a:lnTo>
                  <a:cubicBezTo>
                    <a:pt x="123" y="1085"/>
                    <a:pt x="195" y="1185"/>
                    <a:pt x="299" y="1201"/>
                  </a:cubicBezTo>
                  <a:cubicBezTo>
                    <a:pt x="404" y="1219"/>
                    <a:pt x="503" y="1147"/>
                    <a:pt x="519" y="1043"/>
                  </a:cubicBezTo>
                  <a:cubicBezTo>
                    <a:pt x="537" y="938"/>
                    <a:pt x="466" y="839"/>
                    <a:pt x="361" y="822"/>
                  </a:cubicBezTo>
                  <a:cubicBezTo>
                    <a:pt x="351" y="821"/>
                    <a:pt x="340" y="819"/>
                    <a:pt x="330" y="819"/>
                  </a:cubicBezTo>
                  <a:cubicBezTo>
                    <a:pt x="301" y="819"/>
                    <a:pt x="270" y="826"/>
                    <a:pt x="243" y="840"/>
                  </a:cubicBezTo>
                  <a:lnTo>
                    <a:pt x="173" y="774"/>
                  </a:lnTo>
                  <a:lnTo>
                    <a:pt x="173" y="494"/>
                  </a:lnTo>
                  <a:lnTo>
                    <a:pt x="268" y="4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258" name="Freeform 9">
              <a:extLst>
                <a:ext uri="{FF2B5EF4-FFF2-40B4-BE49-F238E27FC236}">
                  <a16:creationId xmlns:a16="http://schemas.microsoft.com/office/drawing/2014/main" id="{0DD96968-F239-41F1-BF6B-83C932C65AFA}"/>
                </a:ext>
              </a:extLst>
            </p:cNvPr>
            <p:cNvSpPr>
              <a:spLocks noChangeArrowheads="1"/>
            </p:cNvSpPr>
            <p:nvPr/>
          </p:nvSpPr>
          <p:spPr bwMode="auto">
            <a:xfrm>
              <a:off x="6275388" y="2271713"/>
              <a:ext cx="239712" cy="444500"/>
            </a:xfrm>
            <a:custGeom>
              <a:avLst/>
              <a:gdLst>
                <a:gd name="T0" fmla="*/ 454 w 664"/>
                <a:gd name="T1" fmla="*/ 0 h 1234"/>
                <a:gd name="T2" fmla="*/ 261 w 664"/>
                <a:gd name="T3" fmla="*/ 191 h 1234"/>
                <a:gd name="T4" fmla="*/ 276 w 664"/>
                <a:gd name="T5" fmla="*/ 265 h 1234"/>
                <a:gd name="T6" fmla="*/ 134 w 664"/>
                <a:gd name="T7" fmla="*/ 399 h 1234"/>
                <a:gd name="T8" fmla="*/ 134 w 664"/>
                <a:gd name="T9" fmla="*/ 839 h 1234"/>
                <a:gd name="T10" fmla="*/ 47 w 664"/>
                <a:gd name="T11" fmla="*/ 1099 h 1234"/>
                <a:gd name="T12" fmla="*/ 307 w 664"/>
                <a:gd name="T13" fmla="*/ 1186 h 1234"/>
                <a:gd name="T14" fmla="*/ 393 w 664"/>
                <a:gd name="T15" fmla="*/ 926 h 1234"/>
                <a:gd name="T16" fmla="*/ 307 w 664"/>
                <a:gd name="T17" fmla="*/ 839 h 1234"/>
                <a:gd name="T18" fmla="*/ 307 w 664"/>
                <a:gd name="T19" fmla="*/ 474 h 1234"/>
                <a:gd name="T20" fmla="*/ 406 w 664"/>
                <a:gd name="T21" fmla="*/ 381 h 1234"/>
                <a:gd name="T22" fmla="*/ 638 w 664"/>
                <a:gd name="T23" fmla="*/ 237 h 1234"/>
                <a:gd name="T24" fmla="*/ 495 w 664"/>
                <a:gd name="T25" fmla="*/ 5 h 1234"/>
                <a:gd name="T26" fmla="*/ 454 w 664"/>
                <a:gd name="T2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 h="1234">
                  <a:moveTo>
                    <a:pt x="454" y="0"/>
                  </a:moveTo>
                  <a:cubicBezTo>
                    <a:pt x="348" y="0"/>
                    <a:pt x="261" y="85"/>
                    <a:pt x="261" y="191"/>
                  </a:cubicBezTo>
                  <a:cubicBezTo>
                    <a:pt x="261" y="216"/>
                    <a:pt x="266" y="240"/>
                    <a:pt x="276" y="265"/>
                  </a:cubicBezTo>
                  <a:lnTo>
                    <a:pt x="134" y="399"/>
                  </a:lnTo>
                  <a:lnTo>
                    <a:pt x="134" y="839"/>
                  </a:lnTo>
                  <a:cubicBezTo>
                    <a:pt x="39" y="887"/>
                    <a:pt x="0" y="1003"/>
                    <a:pt x="47" y="1099"/>
                  </a:cubicBezTo>
                  <a:cubicBezTo>
                    <a:pt x="94" y="1194"/>
                    <a:pt x="210" y="1233"/>
                    <a:pt x="307" y="1186"/>
                  </a:cubicBezTo>
                  <a:cubicBezTo>
                    <a:pt x="401" y="1138"/>
                    <a:pt x="441" y="1022"/>
                    <a:pt x="393" y="926"/>
                  </a:cubicBezTo>
                  <a:cubicBezTo>
                    <a:pt x="375" y="888"/>
                    <a:pt x="344" y="859"/>
                    <a:pt x="307" y="839"/>
                  </a:cubicBezTo>
                  <a:lnTo>
                    <a:pt x="307" y="474"/>
                  </a:lnTo>
                  <a:lnTo>
                    <a:pt x="406" y="381"/>
                  </a:lnTo>
                  <a:cubicBezTo>
                    <a:pt x="509" y="405"/>
                    <a:pt x="614" y="341"/>
                    <a:pt x="638" y="237"/>
                  </a:cubicBezTo>
                  <a:cubicBezTo>
                    <a:pt x="663" y="132"/>
                    <a:pt x="599" y="29"/>
                    <a:pt x="495" y="5"/>
                  </a:cubicBezTo>
                  <a:cubicBezTo>
                    <a:pt x="480" y="2"/>
                    <a:pt x="467" y="0"/>
                    <a:pt x="45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259" name="Freeform 10">
              <a:extLst>
                <a:ext uri="{FF2B5EF4-FFF2-40B4-BE49-F238E27FC236}">
                  <a16:creationId xmlns:a16="http://schemas.microsoft.com/office/drawing/2014/main" id="{8544F730-EECB-447F-A369-1822D4220A4B}"/>
                </a:ext>
              </a:extLst>
            </p:cNvPr>
            <p:cNvSpPr>
              <a:spLocks noChangeArrowheads="1"/>
            </p:cNvSpPr>
            <p:nvPr/>
          </p:nvSpPr>
          <p:spPr bwMode="auto">
            <a:xfrm>
              <a:off x="4929188" y="1463675"/>
              <a:ext cx="998537" cy="1862138"/>
            </a:xfrm>
            <a:custGeom>
              <a:avLst/>
              <a:gdLst>
                <a:gd name="T0" fmla="*/ 2640 w 2773"/>
                <a:gd name="T1" fmla="*/ 2836 h 5172"/>
                <a:gd name="T2" fmla="*/ 1770 w 2773"/>
                <a:gd name="T3" fmla="*/ 2026 h 5172"/>
                <a:gd name="T4" fmla="*/ 997 w 2773"/>
                <a:gd name="T5" fmla="*/ 2026 h 5172"/>
                <a:gd name="T6" fmla="*/ 305 w 2773"/>
                <a:gd name="T7" fmla="*/ 1380 h 5172"/>
                <a:gd name="T8" fmla="*/ 305 w 2773"/>
                <a:gd name="T9" fmla="*/ 390 h 5172"/>
                <a:gd name="T10" fmla="*/ 390 w 2773"/>
                <a:gd name="T11" fmla="*/ 132 h 5172"/>
                <a:gd name="T12" fmla="*/ 132 w 2773"/>
                <a:gd name="T13" fmla="*/ 47 h 5172"/>
                <a:gd name="T14" fmla="*/ 47 w 2773"/>
                <a:gd name="T15" fmla="*/ 305 h 5172"/>
                <a:gd name="T16" fmla="*/ 132 w 2773"/>
                <a:gd name="T17" fmla="*/ 390 h 5172"/>
                <a:gd name="T18" fmla="*/ 132 w 2773"/>
                <a:gd name="T19" fmla="*/ 1453 h 5172"/>
                <a:gd name="T20" fmla="*/ 925 w 2773"/>
                <a:gd name="T21" fmla="*/ 2198 h 5172"/>
                <a:gd name="T22" fmla="*/ 1699 w 2773"/>
                <a:gd name="T23" fmla="*/ 2198 h 5172"/>
                <a:gd name="T24" fmla="*/ 2465 w 2773"/>
                <a:gd name="T25" fmla="*/ 2910 h 5172"/>
                <a:gd name="T26" fmla="*/ 2465 w 2773"/>
                <a:gd name="T27" fmla="*/ 4778 h 5172"/>
                <a:gd name="T28" fmla="*/ 2379 w 2773"/>
                <a:gd name="T29" fmla="*/ 5037 h 5172"/>
                <a:gd name="T30" fmla="*/ 2638 w 2773"/>
                <a:gd name="T31" fmla="*/ 5124 h 5172"/>
                <a:gd name="T32" fmla="*/ 2725 w 2773"/>
                <a:gd name="T33" fmla="*/ 4864 h 5172"/>
                <a:gd name="T34" fmla="*/ 2638 w 2773"/>
                <a:gd name="T35" fmla="*/ 4778 h 5172"/>
                <a:gd name="T36" fmla="*/ 2640 w 2773"/>
                <a:gd name="T37" fmla="*/ 4778 h 5172"/>
                <a:gd name="T38" fmla="*/ 2640 w 2773"/>
                <a:gd name="T39" fmla="*/ 2836 h 5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3" h="5172">
                  <a:moveTo>
                    <a:pt x="2640" y="2836"/>
                  </a:moveTo>
                  <a:lnTo>
                    <a:pt x="1770" y="2026"/>
                  </a:lnTo>
                  <a:lnTo>
                    <a:pt x="997" y="2026"/>
                  </a:lnTo>
                  <a:lnTo>
                    <a:pt x="305" y="1380"/>
                  </a:lnTo>
                  <a:lnTo>
                    <a:pt x="305" y="390"/>
                  </a:lnTo>
                  <a:cubicBezTo>
                    <a:pt x="400" y="343"/>
                    <a:pt x="437" y="227"/>
                    <a:pt x="390" y="132"/>
                  </a:cubicBezTo>
                  <a:cubicBezTo>
                    <a:pt x="342" y="37"/>
                    <a:pt x="227" y="0"/>
                    <a:pt x="132" y="47"/>
                  </a:cubicBezTo>
                  <a:cubicBezTo>
                    <a:pt x="38" y="94"/>
                    <a:pt x="0" y="210"/>
                    <a:pt x="47" y="305"/>
                  </a:cubicBezTo>
                  <a:cubicBezTo>
                    <a:pt x="65" y="341"/>
                    <a:pt x="96" y="372"/>
                    <a:pt x="132" y="390"/>
                  </a:cubicBezTo>
                  <a:lnTo>
                    <a:pt x="132" y="1453"/>
                  </a:lnTo>
                  <a:lnTo>
                    <a:pt x="925" y="2198"/>
                  </a:lnTo>
                  <a:lnTo>
                    <a:pt x="1699" y="2198"/>
                  </a:lnTo>
                  <a:lnTo>
                    <a:pt x="2465" y="2910"/>
                  </a:lnTo>
                  <a:lnTo>
                    <a:pt x="2465" y="4778"/>
                  </a:lnTo>
                  <a:cubicBezTo>
                    <a:pt x="2371" y="4825"/>
                    <a:pt x="2331" y="4941"/>
                    <a:pt x="2379" y="5037"/>
                  </a:cubicBezTo>
                  <a:cubicBezTo>
                    <a:pt x="2426" y="5132"/>
                    <a:pt x="2542" y="5171"/>
                    <a:pt x="2638" y="5124"/>
                  </a:cubicBezTo>
                  <a:cubicBezTo>
                    <a:pt x="2733" y="5077"/>
                    <a:pt x="2772" y="4961"/>
                    <a:pt x="2725" y="4864"/>
                  </a:cubicBezTo>
                  <a:cubicBezTo>
                    <a:pt x="2707" y="4827"/>
                    <a:pt x="2676" y="4797"/>
                    <a:pt x="2638" y="4778"/>
                  </a:cubicBezTo>
                  <a:lnTo>
                    <a:pt x="2640" y="4778"/>
                  </a:lnTo>
                  <a:lnTo>
                    <a:pt x="2640" y="2836"/>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260" name="Freeform 11">
              <a:extLst>
                <a:ext uri="{FF2B5EF4-FFF2-40B4-BE49-F238E27FC236}">
                  <a16:creationId xmlns:a16="http://schemas.microsoft.com/office/drawing/2014/main" id="{29FFAEE5-960B-4054-B443-14610691DCFB}"/>
                </a:ext>
              </a:extLst>
            </p:cNvPr>
            <p:cNvSpPr>
              <a:spLocks noChangeArrowheads="1"/>
            </p:cNvSpPr>
            <p:nvPr/>
          </p:nvSpPr>
          <p:spPr bwMode="auto">
            <a:xfrm>
              <a:off x="5930900" y="1577975"/>
              <a:ext cx="280988" cy="1128713"/>
            </a:xfrm>
            <a:custGeom>
              <a:avLst/>
              <a:gdLst>
                <a:gd name="T0" fmla="*/ 134 w 780"/>
                <a:gd name="T1" fmla="*/ 1308 h 3136"/>
                <a:gd name="T2" fmla="*/ 134 w 780"/>
                <a:gd name="T3" fmla="*/ 2742 h 3136"/>
                <a:gd name="T4" fmla="*/ 47 w 780"/>
                <a:gd name="T5" fmla="*/ 3002 h 3136"/>
                <a:gd name="T6" fmla="*/ 307 w 780"/>
                <a:gd name="T7" fmla="*/ 3088 h 3136"/>
                <a:gd name="T8" fmla="*/ 393 w 780"/>
                <a:gd name="T9" fmla="*/ 2828 h 3136"/>
                <a:gd name="T10" fmla="*/ 307 w 780"/>
                <a:gd name="T11" fmla="*/ 2742 h 3136"/>
                <a:gd name="T12" fmla="*/ 307 w 780"/>
                <a:gd name="T13" fmla="*/ 1385 h 3136"/>
                <a:gd name="T14" fmla="*/ 648 w 780"/>
                <a:gd name="T15" fmla="*/ 1062 h 3136"/>
                <a:gd name="T16" fmla="*/ 648 w 780"/>
                <a:gd name="T17" fmla="*/ 399 h 3136"/>
                <a:gd name="T18" fmla="*/ 627 w 780"/>
                <a:gd name="T19" fmla="*/ 399 h 3136"/>
                <a:gd name="T20" fmla="*/ 743 w 780"/>
                <a:gd name="T21" fmla="*/ 152 h 3136"/>
                <a:gd name="T22" fmla="*/ 496 w 780"/>
                <a:gd name="T23" fmla="*/ 36 h 3136"/>
                <a:gd name="T24" fmla="*/ 380 w 780"/>
                <a:gd name="T25" fmla="*/ 283 h 3136"/>
                <a:gd name="T26" fmla="*/ 496 w 780"/>
                <a:gd name="T27" fmla="*/ 399 h 3136"/>
                <a:gd name="T28" fmla="*/ 475 w 780"/>
                <a:gd name="T29" fmla="*/ 399 h 3136"/>
                <a:gd name="T30" fmla="*/ 475 w 780"/>
                <a:gd name="T31" fmla="*/ 988 h 3136"/>
                <a:gd name="T32" fmla="*/ 134 w 780"/>
                <a:gd name="T33" fmla="*/ 1308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3136">
                  <a:moveTo>
                    <a:pt x="134" y="1308"/>
                  </a:moveTo>
                  <a:lnTo>
                    <a:pt x="134" y="2742"/>
                  </a:lnTo>
                  <a:cubicBezTo>
                    <a:pt x="39" y="2789"/>
                    <a:pt x="0" y="2905"/>
                    <a:pt x="47" y="3002"/>
                  </a:cubicBezTo>
                  <a:cubicBezTo>
                    <a:pt x="94" y="3096"/>
                    <a:pt x="210" y="3135"/>
                    <a:pt x="307" y="3088"/>
                  </a:cubicBezTo>
                  <a:cubicBezTo>
                    <a:pt x="401" y="3041"/>
                    <a:pt x="441" y="2925"/>
                    <a:pt x="393" y="2828"/>
                  </a:cubicBezTo>
                  <a:cubicBezTo>
                    <a:pt x="375" y="2791"/>
                    <a:pt x="344" y="2762"/>
                    <a:pt x="307" y="2742"/>
                  </a:cubicBezTo>
                  <a:lnTo>
                    <a:pt x="307" y="1385"/>
                  </a:lnTo>
                  <a:lnTo>
                    <a:pt x="648" y="1062"/>
                  </a:lnTo>
                  <a:lnTo>
                    <a:pt x="648" y="399"/>
                  </a:lnTo>
                  <a:lnTo>
                    <a:pt x="627" y="399"/>
                  </a:lnTo>
                  <a:cubicBezTo>
                    <a:pt x="726" y="363"/>
                    <a:pt x="779" y="252"/>
                    <a:pt x="743" y="152"/>
                  </a:cubicBezTo>
                  <a:cubicBezTo>
                    <a:pt x="707" y="52"/>
                    <a:pt x="596" y="0"/>
                    <a:pt x="496" y="36"/>
                  </a:cubicBezTo>
                  <a:cubicBezTo>
                    <a:pt x="397" y="72"/>
                    <a:pt x="344" y="183"/>
                    <a:pt x="380" y="283"/>
                  </a:cubicBezTo>
                  <a:cubicBezTo>
                    <a:pt x="400" y="337"/>
                    <a:pt x="442" y="379"/>
                    <a:pt x="496" y="399"/>
                  </a:cubicBezTo>
                  <a:lnTo>
                    <a:pt x="475" y="399"/>
                  </a:lnTo>
                  <a:lnTo>
                    <a:pt x="475" y="988"/>
                  </a:lnTo>
                  <a:lnTo>
                    <a:pt x="134" y="13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261" name="Freeform 12">
              <a:extLst>
                <a:ext uri="{FF2B5EF4-FFF2-40B4-BE49-F238E27FC236}">
                  <a16:creationId xmlns:a16="http://schemas.microsoft.com/office/drawing/2014/main" id="{5B8C5623-3477-4BC2-9EFD-49AF3AC0A9F8}"/>
                </a:ext>
              </a:extLst>
            </p:cNvPr>
            <p:cNvSpPr>
              <a:spLocks noChangeArrowheads="1"/>
            </p:cNvSpPr>
            <p:nvPr/>
          </p:nvSpPr>
          <p:spPr bwMode="auto">
            <a:xfrm>
              <a:off x="6515100" y="1920875"/>
              <a:ext cx="273050" cy="733425"/>
            </a:xfrm>
            <a:custGeom>
              <a:avLst/>
              <a:gdLst>
                <a:gd name="T0" fmla="*/ 754 w 757"/>
                <a:gd name="T1" fmla="*/ 193 h 2037"/>
                <a:gd name="T2" fmla="*/ 560 w 757"/>
                <a:gd name="T3" fmla="*/ 0 h 2037"/>
                <a:gd name="T4" fmla="*/ 367 w 757"/>
                <a:gd name="T5" fmla="*/ 194 h 2037"/>
                <a:gd name="T6" fmla="*/ 473 w 757"/>
                <a:gd name="T7" fmla="*/ 366 h 2037"/>
                <a:gd name="T8" fmla="*/ 473 w 757"/>
                <a:gd name="T9" fmla="*/ 1030 h 2037"/>
                <a:gd name="T10" fmla="*/ 132 w 757"/>
                <a:gd name="T11" fmla="*/ 1350 h 2037"/>
                <a:gd name="T12" fmla="*/ 132 w 757"/>
                <a:gd name="T13" fmla="*/ 1643 h 2037"/>
                <a:gd name="T14" fmla="*/ 137 w 757"/>
                <a:gd name="T15" fmla="*/ 1643 h 2037"/>
                <a:gd name="T16" fmla="*/ 44 w 757"/>
                <a:gd name="T17" fmla="*/ 1899 h 2037"/>
                <a:gd name="T18" fmla="*/ 300 w 757"/>
                <a:gd name="T19" fmla="*/ 1992 h 2037"/>
                <a:gd name="T20" fmla="*/ 393 w 757"/>
                <a:gd name="T21" fmla="*/ 1736 h 2037"/>
                <a:gd name="T22" fmla="*/ 300 w 757"/>
                <a:gd name="T23" fmla="*/ 1643 h 2037"/>
                <a:gd name="T24" fmla="*/ 305 w 757"/>
                <a:gd name="T25" fmla="*/ 1643 h 2037"/>
                <a:gd name="T26" fmla="*/ 305 w 757"/>
                <a:gd name="T27" fmla="*/ 1427 h 2037"/>
                <a:gd name="T28" fmla="*/ 646 w 757"/>
                <a:gd name="T29" fmla="*/ 1107 h 2037"/>
                <a:gd name="T30" fmla="*/ 646 w 757"/>
                <a:gd name="T31" fmla="*/ 366 h 2037"/>
                <a:gd name="T32" fmla="*/ 754 w 757"/>
                <a:gd name="T33" fmla="*/ 193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7" h="2037">
                  <a:moveTo>
                    <a:pt x="754" y="193"/>
                  </a:moveTo>
                  <a:cubicBezTo>
                    <a:pt x="754" y="86"/>
                    <a:pt x="668" y="0"/>
                    <a:pt x="560" y="0"/>
                  </a:cubicBezTo>
                  <a:cubicBezTo>
                    <a:pt x="454" y="0"/>
                    <a:pt x="367" y="86"/>
                    <a:pt x="367" y="194"/>
                  </a:cubicBezTo>
                  <a:cubicBezTo>
                    <a:pt x="367" y="268"/>
                    <a:pt x="408" y="333"/>
                    <a:pt x="473" y="366"/>
                  </a:cubicBezTo>
                  <a:lnTo>
                    <a:pt x="473" y="1030"/>
                  </a:lnTo>
                  <a:lnTo>
                    <a:pt x="132" y="1350"/>
                  </a:lnTo>
                  <a:lnTo>
                    <a:pt x="132" y="1643"/>
                  </a:lnTo>
                  <a:lnTo>
                    <a:pt x="137" y="1643"/>
                  </a:lnTo>
                  <a:cubicBezTo>
                    <a:pt x="40" y="1688"/>
                    <a:pt x="0" y="1803"/>
                    <a:pt x="44" y="1899"/>
                  </a:cubicBezTo>
                  <a:cubicBezTo>
                    <a:pt x="89" y="1995"/>
                    <a:pt x="204" y="2036"/>
                    <a:pt x="300" y="1992"/>
                  </a:cubicBezTo>
                  <a:cubicBezTo>
                    <a:pt x="396" y="1948"/>
                    <a:pt x="437" y="1832"/>
                    <a:pt x="393" y="1736"/>
                  </a:cubicBezTo>
                  <a:cubicBezTo>
                    <a:pt x="374" y="1695"/>
                    <a:pt x="341" y="1662"/>
                    <a:pt x="300" y="1643"/>
                  </a:cubicBezTo>
                  <a:lnTo>
                    <a:pt x="305" y="1643"/>
                  </a:lnTo>
                  <a:lnTo>
                    <a:pt x="305" y="1427"/>
                  </a:lnTo>
                  <a:lnTo>
                    <a:pt x="646" y="1107"/>
                  </a:lnTo>
                  <a:lnTo>
                    <a:pt x="646" y="366"/>
                  </a:lnTo>
                  <a:cubicBezTo>
                    <a:pt x="713" y="333"/>
                    <a:pt x="756" y="266"/>
                    <a:pt x="754" y="1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262" name="Freeform 13">
              <a:extLst>
                <a:ext uri="{FF2B5EF4-FFF2-40B4-BE49-F238E27FC236}">
                  <a16:creationId xmlns:a16="http://schemas.microsoft.com/office/drawing/2014/main" id="{F71802B3-7A9F-45B8-8D5A-7C6E3FD9E75B}"/>
                </a:ext>
              </a:extLst>
            </p:cNvPr>
            <p:cNvSpPr>
              <a:spLocks noChangeArrowheads="1"/>
            </p:cNvSpPr>
            <p:nvPr/>
          </p:nvSpPr>
          <p:spPr bwMode="auto">
            <a:xfrm>
              <a:off x="5921375" y="2038350"/>
              <a:ext cx="573088" cy="1593850"/>
            </a:xfrm>
            <a:custGeom>
              <a:avLst/>
              <a:gdLst>
                <a:gd name="T0" fmla="*/ 1399 w 1593"/>
                <a:gd name="T1" fmla="*/ 385 h 4427"/>
                <a:gd name="T2" fmla="*/ 1592 w 1593"/>
                <a:gd name="T3" fmla="*/ 193 h 4427"/>
                <a:gd name="T4" fmla="*/ 1399 w 1593"/>
                <a:gd name="T5" fmla="*/ 0 h 4427"/>
                <a:gd name="T6" fmla="*/ 1206 w 1593"/>
                <a:gd name="T7" fmla="*/ 193 h 4427"/>
                <a:gd name="T8" fmla="*/ 1216 w 1593"/>
                <a:gd name="T9" fmla="*/ 250 h 4427"/>
                <a:gd name="T10" fmla="*/ 668 w 1593"/>
                <a:gd name="T11" fmla="*/ 769 h 4427"/>
                <a:gd name="T12" fmla="*/ 661 w 1593"/>
                <a:gd name="T13" fmla="*/ 1772 h 4427"/>
                <a:gd name="T14" fmla="*/ 142 w 1593"/>
                <a:gd name="T15" fmla="*/ 2281 h 4427"/>
                <a:gd name="T16" fmla="*/ 142 w 1593"/>
                <a:gd name="T17" fmla="*/ 4028 h 4427"/>
                <a:gd name="T18" fmla="*/ 44 w 1593"/>
                <a:gd name="T19" fmla="*/ 4284 h 4427"/>
                <a:gd name="T20" fmla="*/ 300 w 1593"/>
                <a:gd name="T21" fmla="*/ 4382 h 4427"/>
                <a:gd name="T22" fmla="*/ 398 w 1593"/>
                <a:gd name="T23" fmla="*/ 4125 h 4427"/>
                <a:gd name="T24" fmla="*/ 315 w 1593"/>
                <a:gd name="T25" fmla="*/ 4034 h 4427"/>
                <a:gd name="T26" fmla="*/ 315 w 1593"/>
                <a:gd name="T27" fmla="*/ 2353 h 4427"/>
                <a:gd name="T28" fmla="*/ 834 w 1593"/>
                <a:gd name="T29" fmla="*/ 1845 h 4427"/>
                <a:gd name="T30" fmla="*/ 841 w 1593"/>
                <a:gd name="T31" fmla="*/ 841 h 4427"/>
                <a:gd name="T32" fmla="*/ 1337 w 1593"/>
                <a:gd name="T33" fmla="*/ 374 h 4427"/>
                <a:gd name="T34" fmla="*/ 1399 w 1593"/>
                <a:gd name="T35" fmla="*/ 385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3" h="4427">
                  <a:moveTo>
                    <a:pt x="1399" y="385"/>
                  </a:moveTo>
                  <a:cubicBezTo>
                    <a:pt x="1505" y="385"/>
                    <a:pt x="1592" y="299"/>
                    <a:pt x="1592" y="193"/>
                  </a:cubicBezTo>
                  <a:cubicBezTo>
                    <a:pt x="1592" y="87"/>
                    <a:pt x="1505" y="0"/>
                    <a:pt x="1399" y="0"/>
                  </a:cubicBezTo>
                  <a:cubicBezTo>
                    <a:pt x="1293" y="0"/>
                    <a:pt x="1206" y="87"/>
                    <a:pt x="1206" y="193"/>
                  </a:cubicBezTo>
                  <a:cubicBezTo>
                    <a:pt x="1206" y="212"/>
                    <a:pt x="1210" y="232"/>
                    <a:pt x="1216" y="250"/>
                  </a:cubicBezTo>
                  <a:lnTo>
                    <a:pt x="668" y="769"/>
                  </a:lnTo>
                  <a:lnTo>
                    <a:pt x="661" y="1772"/>
                  </a:lnTo>
                  <a:lnTo>
                    <a:pt x="142" y="2281"/>
                  </a:lnTo>
                  <a:lnTo>
                    <a:pt x="142" y="4028"/>
                  </a:lnTo>
                  <a:cubicBezTo>
                    <a:pt x="44" y="4072"/>
                    <a:pt x="0" y="4186"/>
                    <a:pt x="44" y="4284"/>
                  </a:cubicBezTo>
                  <a:cubicBezTo>
                    <a:pt x="88" y="4382"/>
                    <a:pt x="202" y="4426"/>
                    <a:pt x="300" y="4382"/>
                  </a:cubicBezTo>
                  <a:cubicBezTo>
                    <a:pt x="398" y="4338"/>
                    <a:pt x="442" y="4223"/>
                    <a:pt x="398" y="4125"/>
                  </a:cubicBezTo>
                  <a:cubicBezTo>
                    <a:pt x="382" y="4086"/>
                    <a:pt x="352" y="4055"/>
                    <a:pt x="315" y="4034"/>
                  </a:cubicBezTo>
                  <a:lnTo>
                    <a:pt x="315" y="2353"/>
                  </a:lnTo>
                  <a:lnTo>
                    <a:pt x="834" y="1845"/>
                  </a:lnTo>
                  <a:lnTo>
                    <a:pt x="841" y="841"/>
                  </a:lnTo>
                  <a:lnTo>
                    <a:pt x="1337" y="374"/>
                  </a:lnTo>
                  <a:cubicBezTo>
                    <a:pt x="1355" y="381"/>
                    <a:pt x="1376" y="385"/>
                    <a:pt x="1399" y="385"/>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263" name="Freeform 14">
              <a:extLst>
                <a:ext uri="{FF2B5EF4-FFF2-40B4-BE49-F238E27FC236}">
                  <a16:creationId xmlns:a16="http://schemas.microsoft.com/office/drawing/2014/main" id="{091810FA-CF12-4A0D-845E-D7727EEBAF18}"/>
                </a:ext>
              </a:extLst>
            </p:cNvPr>
            <p:cNvSpPr>
              <a:spLocks noChangeArrowheads="1"/>
            </p:cNvSpPr>
            <p:nvPr/>
          </p:nvSpPr>
          <p:spPr bwMode="auto">
            <a:xfrm>
              <a:off x="6142038" y="1693863"/>
              <a:ext cx="261937" cy="454025"/>
            </a:xfrm>
            <a:custGeom>
              <a:avLst/>
              <a:gdLst>
                <a:gd name="T0" fmla="*/ 727 w 728"/>
                <a:gd name="T1" fmla="*/ 192 h 1263"/>
                <a:gd name="T2" fmla="*/ 534 w 728"/>
                <a:gd name="T3" fmla="*/ 0 h 1263"/>
                <a:gd name="T4" fmla="*/ 342 w 728"/>
                <a:gd name="T5" fmla="*/ 192 h 1263"/>
                <a:gd name="T6" fmla="*/ 448 w 728"/>
                <a:gd name="T7" fmla="*/ 364 h 1263"/>
                <a:gd name="T8" fmla="*/ 448 w 728"/>
                <a:gd name="T9" fmla="*/ 754 h 1263"/>
                <a:gd name="T10" fmla="*/ 289 w 728"/>
                <a:gd name="T11" fmla="*/ 903 h 1263"/>
                <a:gd name="T12" fmla="*/ 193 w 728"/>
                <a:gd name="T13" fmla="*/ 876 h 1263"/>
                <a:gd name="T14" fmla="*/ 0 w 728"/>
                <a:gd name="T15" fmla="*/ 1069 h 1263"/>
                <a:gd name="T16" fmla="*/ 193 w 728"/>
                <a:gd name="T17" fmla="*/ 1262 h 1263"/>
                <a:gd name="T18" fmla="*/ 386 w 728"/>
                <a:gd name="T19" fmla="*/ 1069 h 1263"/>
                <a:gd name="T20" fmla="*/ 384 w 728"/>
                <a:gd name="T21" fmla="*/ 1051 h 1263"/>
                <a:gd name="T22" fmla="*/ 621 w 728"/>
                <a:gd name="T23" fmla="*/ 829 h 1263"/>
                <a:gd name="T24" fmla="*/ 621 w 728"/>
                <a:gd name="T25" fmla="*/ 364 h 1263"/>
                <a:gd name="T26" fmla="*/ 727 w 728"/>
                <a:gd name="T27" fmla="*/ 192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8" h="1263">
                  <a:moveTo>
                    <a:pt x="727" y="192"/>
                  </a:moveTo>
                  <a:cubicBezTo>
                    <a:pt x="727" y="86"/>
                    <a:pt x="640" y="0"/>
                    <a:pt x="534" y="0"/>
                  </a:cubicBezTo>
                  <a:cubicBezTo>
                    <a:pt x="428" y="0"/>
                    <a:pt x="342" y="86"/>
                    <a:pt x="342" y="192"/>
                  </a:cubicBezTo>
                  <a:cubicBezTo>
                    <a:pt x="342" y="267"/>
                    <a:pt x="386" y="333"/>
                    <a:pt x="448" y="364"/>
                  </a:cubicBezTo>
                  <a:lnTo>
                    <a:pt x="448" y="754"/>
                  </a:lnTo>
                  <a:lnTo>
                    <a:pt x="289" y="903"/>
                  </a:lnTo>
                  <a:cubicBezTo>
                    <a:pt x="262" y="886"/>
                    <a:pt x="229" y="876"/>
                    <a:pt x="193" y="876"/>
                  </a:cubicBezTo>
                  <a:cubicBezTo>
                    <a:pt x="87" y="876"/>
                    <a:pt x="0" y="963"/>
                    <a:pt x="0" y="1069"/>
                  </a:cubicBezTo>
                  <a:cubicBezTo>
                    <a:pt x="0" y="1175"/>
                    <a:pt x="87" y="1262"/>
                    <a:pt x="193" y="1262"/>
                  </a:cubicBezTo>
                  <a:cubicBezTo>
                    <a:pt x="299" y="1262"/>
                    <a:pt x="386" y="1175"/>
                    <a:pt x="386" y="1069"/>
                  </a:cubicBezTo>
                  <a:cubicBezTo>
                    <a:pt x="386" y="1063"/>
                    <a:pt x="384" y="1058"/>
                    <a:pt x="384" y="1051"/>
                  </a:cubicBezTo>
                  <a:lnTo>
                    <a:pt x="621" y="829"/>
                  </a:lnTo>
                  <a:lnTo>
                    <a:pt x="621" y="364"/>
                  </a:lnTo>
                  <a:cubicBezTo>
                    <a:pt x="683" y="333"/>
                    <a:pt x="727" y="267"/>
                    <a:pt x="727" y="19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264" name="Group 263">
            <a:extLst>
              <a:ext uri="{FF2B5EF4-FFF2-40B4-BE49-F238E27FC236}">
                <a16:creationId xmlns:a16="http://schemas.microsoft.com/office/drawing/2014/main" id="{B5DAC5A1-0DCF-4F27-91D7-D4954A218416}"/>
              </a:ext>
            </a:extLst>
          </p:cNvPr>
          <p:cNvGrpSpPr/>
          <p:nvPr/>
        </p:nvGrpSpPr>
        <p:grpSpPr>
          <a:xfrm>
            <a:off x="5731391" y="3637098"/>
            <a:ext cx="400544" cy="400542"/>
            <a:chOff x="2335756" y="3558618"/>
            <a:chExt cx="318744" cy="318742"/>
          </a:xfrm>
        </p:grpSpPr>
        <p:sp>
          <p:nvSpPr>
            <p:cNvPr id="265" name="Freeform 22">
              <a:extLst>
                <a:ext uri="{FF2B5EF4-FFF2-40B4-BE49-F238E27FC236}">
                  <a16:creationId xmlns:a16="http://schemas.microsoft.com/office/drawing/2014/main" id="{0281BC68-0777-4BE8-B7E1-BC8F16D66FF5}"/>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p:nvSpPr>
            <p:cNvPr id="266" name="Oval 265">
              <a:extLst>
                <a:ext uri="{FF2B5EF4-FFF2-40B4-BE49-F238E27FC236}">
                  <a16:creationId xmlns:a16="http://schemas.microsoft.com/office/drawing/2014/main" id="{403F9B13-1696-431B-959D-6929C7978092}"/>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grpSp>
      <p:grpSp>
        <p:nvGrpSpPr>
          <p:cNvPr id="267" name="Group 266">
            <a:extLst>
              <a:ext uri="{FF2B5EF4-FFF2-40B4-BE49-F238E27FC236}">
                <a16:creationId xmlns:a16="http://schemas.microsoft.com/office/drawing/2014/main" id="{6CC6C93F-4964-4CAF-B601-19A01833B70B}"/>
              </a:ext>
            </a:extLst>
          </p:cNvPr>
          <p:cNvGrpSpPr/>
          <p:nvPr/>
        </p:nvGrpSpPr>
        <p:grpSpPr>
          <a:xfrm>
            <a:off x="7892893" y="3639538"/>
            <a:ext cx="435200" cy="395663"/>
            <a:chOff x="4530976" y="2990126"/>
            <a:chExt cx="231285" cy="210274"/>
          </a:xfrm>
        </p:grpSpPr>
        <p:sp>
          <p:nvSpPr>
            <p:cNvPr id="268" name="Freeform 5">
              <a:extLst>
                <a:ext uri="{FF2B5EF4-FFF2-40B4-BE49-F238E27FC236}">
                  <a16:creationId xmlns:a16="http://schemas.microsoft.com/office/drawing/2014/main" id="{E2C8FB76-84CE-450B-BED4-3833ACCAC9B5}"/>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1440" tIns="45720" rIns="91440" bIns="45720" numCol="1" anchor="t" anchorCtr="0" compatLnSpc="1">
              <a:prstTxWarp prst="textNoShape">
                <a:avLst/>
              </a:prstTxWarp>
            </a:bodyPr>
            <a:lstStyle/>
            <a:p>
              <a:endParaRPr lang="en-US" dirty="0"/>
            </a:p>
          </p:txBody>
        </p:sp>
        <p:grpSp>
          <p:nvGrpSpPr>
            <p:cNvPr id="269" name="Group 268">
              <a:extLst>
                <a:ext uri="{FF2B5EF4-FFF2-40B4-BE49-F238E27FC236}">
                  <a16:creationId xmlns:a16="http://schemas.microsoft.com/office/drawing/2014/main" id="{ED37A98D-1659-4E81-B11B-6C3737AE3E0D}"/>
                </a:ext>
              </a:extLst>
            </p:cNvPr>
            <p:cNvGrpSpPr/>
            <p:nvPr/>
          </p:nvGrpSpPr>
          <p:grpSpPr>
            <a:xfrm>
              <a:off x="4646619" y="3052306"/>
              <a:ext cx="0" cy="122254"/>
              <a:chOff x="4791447" y="2616042"/>
              <a:chExt cx="0" cy="1427764"/>
            </a:xfrm>
          </p:grpSpPr>
          <p:cxnSp>
            <p:nvCxnSpPr>
              <p:cNvPr id="270" name="Straight Connector 269">
                <a:extLst>
                  <a:ext uri="{FF2B5EF4-FFF2-40B4-BE49-F238E27FC236}">
                    <a16:creationId xmlns:a16="http://schemas.microsoft.com/office/drawing/2014/main" id="{DBE4F3E0-016C-46AE-8920-5D9F056D1CC4}"/>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D5BC486B-6846-4EDB-99F5-486658A03DFA}"/>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72" name="Group 271">
            <a:extLst>
              <a:ext uri="{FF2B5EF4-FFF2-40B4-BE49-F238E27FC236}">
                <a16:creationId xmlns:a16="http://schemas.microsoft.com/office/drawing/2014/main" id="{BD0BAFE0-4037-45A0-8361-2810A57C0A17}"/>
              </a:ext>
            </a:extLst>
          </p:cNvPr>
          <p:cNvGrpSpPr/>
          <p:nvPr/>
        </p:nvGrpSpPr>
        <p:grpSpPr>
          <a:xfrm>
            <a:off x="8146596" y="4932273"/>
            <a:ext cx="612740" cy="486364"/>
            <a:chOff x="4223626" y="2353385"/>
            <a:chExt cx="1173971" cy="931848"/>
          </a:xfrm>
        </p:grpSpPr>
        <p:grpSp>
          <p:nvGrpSpPr>
            <p:cNvPr id="273" name="Group 272">
              <a:extLst>
                <a:ext uri="{FF2B5EF4-FFF2-40B4-BE49-F238E27FC236}">
                  <a16:creationId xmlns:a16="http://schemas.microsoft.com/office/drawing/2014/main" id="{03DAE14E-9E1F-421C-A13D-1862D6D6B759}"/>
                </a:ext>
              </a:extLst>
            </p:cNvPr>
            <p:cNvGrpSpPr/>
            <p:nvPr/>
          </p:nvGrpSpPr>
          <p:grpSpPr>
            <a:xfrm>
              <a:off x="4273550" y="2402418"/>
              <a:ext cx="1079500" cy="840315"/>
              <a:chOff x="4273550" y="2402418"/>
              <a:chExt cx="1079500" cy="840315"/>
            </a:xfrm>
          </p:grpSpPr>
          <p:cxnSp>
            <p:nvCxnSpPr>
              <p:cNvPr id="282" name="Straight Connector 281">
                <a:extLst>
                  <a:ext uri="{FF2B5EF4-FFF2-40B4-BE49-F238E27FC236}">
                    <a16:creationId xmlns:a16="http://schemas.microsoft.com/office/drawing/2014/main" id="{FF55EC47-BC5D-447E-80F8-ABABEE6C8B38}"/>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3" name="Straight Connector 282">
                <a:extLst>
                  <a:ext uri="{FF2B5EF4-FFF2-40B4-BE49-F238E27FC236}">
                    <a16:creationId xmlns:a16="http://schemas.microsoft.com/office/drawing/2014/main" id="{8F516592-3349-4B90-B9BE-23E548CC8BB1}"/>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4" name="Straight Connector 283">
                <a:extLst>
                  <a:ext uri="{FF2B5EF4-FFF2-40B4-BE49-F238E27FC236}">
                    <a16:creationId xmlns:a16="http://schemas.microsoft.com/office/drawing/2014/main" id="{E5FB8D1D-CF3D-4009-8AD2-A3EBB0FF1B58}"/>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5" name="Straight Connector 284">
                <a:extLst>
                  <a:ext uri="{FF2B5EF4-FFF2-40B4-BE49-F238E27FC236}">
                    <a16:creationId xmlns:a16="http://schemas.microsoft.com/office/drawing/2014/main" id="{ADC5C1D7-A05D-4EEA-B719-F432808BA566}"/>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6" name="Straight Connector 285">
                <a:extLst>
                  <a:ext uri="{FF2B5EF4-FFF2-40B4-BE49-F238E27FC236}">
                    <a16:creationId xmlns:a16="http://schemas.microsoft.com/office/drawing/2014/main" id="{27E1D2E8-F6A2-468F-9770-9066AC8AD3EF}"/>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7" name="Straight Connector 286">
                <a:extLst>
                  <a:ext uri="{FF2B5EF4-FFF2-40B4-BE49-F238E27FC236}">
                    <a16:creationId xmlns:a16="http://schemas.microsoft.com/office/drawing/2014/main" id="{FEA242D6-205D-4F4D-8B50-42FA6D33D1CD}"/>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8" name="Straight Connector 287">
                <a:extLst>
                  <a:ext uri="{FF2B5EF4-FFF2-40B4-BE49-F238E27FC236}">
                    <a16:creationId xmlns:a16="http://schemas.microsoft.com/office/drawing/2014/main" id="{FFA6D659-4A00-4DE1-AE47-8EC37682C2BC}"/>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9" name="Straight Connector 288">
                <a:extLst>
                  <a:ext uri="{FF2B5EF4-FFF2-40B4-BE49-F238E27FC236}">
                    <a16:creationId xmlns:a16="http://schemas.microsoft.com/office/drawing/2014/main" id="{FFCE8B8D-5364-4D29-AC19-D858955B934F}"/>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0" name="Straight Connector 289">
                <a:extLst>
                  <a:ext uri="{FF2B5EF4-FFF2-40B4-BE49-F238E27FC236}">
                    <a16:creationId xmlns:a16="http://schemas.microsoft.com/office/drawing/2014/main" id="{A5EAEE32-ABDF-496E-9BAC-B16DE103E4C4}"/>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1" name="Straight Connector 290">
                <a:extLst>
                  <a:ext uri="{FF2B5EF4-FFF2-40B4-BE49-F238E27FC236}">
                    <a16:creationId xmlns:a16="http://schemas.microsoft.com/office/drawing/2014/main" id="{1B60DD97-5CF8-4BE7-915C-3F93B61163C1}"/>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2" name="Straight Connector 291">
                <a:extLst>
                  <a:ext uri="{FF2B5EF4-FFF2-40B4-BE49-F238E27FC236}">
                    <a16:creationId xmlns:a16="http://schemas.microsoft.com/office/drawing/2014/main" id="{A2862EFB-2F24-4F3F-8EFF-3ED99CFBC32B}"/>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3" name="Straight Connector 292">
                <a:extLst>
                  <a:ext uri="{FF2B5EF4-FFF2-40B4-BE49-F238E27FC236}">
                    <a16:creationId xmlns:a16="http://schemas.microsoft.com/office/drawing/2014/main" id="{8179D5C8-DF55-44AA-950C-965E642FF2B2}"/>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4" name="Straight Connector 293">
                <a:extLst>
                  <a:ext uri="{FF2B5EF4-FFF2-40B4-BE49-F238E27FC236}">
                    <a16:creationId xmlns:a16="http://schemas.microsoft.com/office/drawing/2014/main" id="{2DD1A083-0CA2-4485-B9BE-7E74BFFED5B2}"/>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5" name="Straight Connector 294">
                <a:extLst>
                  <a:ext uri="{FF2B5EF4-FFF2-40B4-BE49-F238E27FC236}">
                    <a16:creationId xmlns:a16="http://schemas.microsoft.com/office/drawing/2014/main" id="{BA35D161-BE97-4B0D-9674-977DB88732DF}"/>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274" name="Oval 19">
              <a:extLst>
                <a:ext uri="{FF2B5EF4-FFF2-40B4-BE49-F238E27FC236}">
                  <a16:creationId xmlns:a16="http://schemas.microsoft.com/office/drawing/2014/main" id="{97968D62-3A7D-4CAA-9126-6A5025384FD0}"/>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275" name="Oval 19">
              <a:extLst>
                <a:ext uri="{FF2B5EF4-FFF2-40B4-BE49-F238E27FC236}">
                  <a16:creationId xmlns:a16="http://schemas.microsoft.com/office/drawing/2014/main" id="{472FB06B-0E35-49C3-9E2B-72D0BA0625B2}"/>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276" name="Oval 19">
              <a:extLst>
                <a:ext uri="{FF2B5EF4-FFF2-40B4-BE49-F238E27FC236}">
                  <a16:creationId xmlns:a16="http://schemas.microsoft.com/office/drawing/2014/main" id="{944E915E-F22C-460E-B16D-F3F1151A837B}"/>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277" name="Oval 19">
              <a:extLst>
                <a:ext uri="{FF2B5EF4-FFF2-40B4-BE49-F238E27FC236}">
                  <a16:creationId xmlns:a16="http://schemas.microsoft.com/office/drawing/2014/main" id="{AAD3ED21-C04D-457F-B2AE-20F1DAECAA5F}"/>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278" name="Oval 19">
              <a:extLst>
                <a:ext uri="{FF2B5EF4-FFF2-40B4-BE49-F238E27FC236}">
                  <a16:creationId xmlns:a16="http://schemas.microsoft.com/office/drawing/2014/main" id="{CE9C9FB8-2AE0-44A9-835A-B6EF2A291F45}"/>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279" name="Oval 19">
              <a:extLst>
                <a:ext uri="{FF2B5EF4-FFF2-40B4-BE49-F238E27FC236}">
                  <a16:creationId xmlns:a16="http://schemas.microsoft.com/office/drawing/2014/main" id="{AC22F11C-2317-4271-B684-B0D125AA54D0}"/>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280" name="Oval 19">
              <a:extLst>
                <a:ext uri="{FF2B5EF4-FFF2-40B4-BE49-F238E27FC236}">
                  <a16:creationId xmlns:a16="http://schemas.microsoft.com/office/drawing/2014/main" id="{263128C5-053A-4B05-B870-A2039A85616F}"/>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281" name="Oval 19">
              <a:extLst>
                <a:ext uri="{FF2B5EF4-FFF2-40B4-BE49-F238E27FC236}">
                  <a16:creationId xmlns:a16="http://schemas.microsoft.com/office/drawing/2014/main" id="{12D1BE23-8990-4C36-BC5C-FDE8977E483C}"/>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grpSp>
    </p:spTree>
    <p:extLst>
      <p:ext uri="{BB962C8B-B14F-4D97-AF65-F5344CB8AC3E}">
        <p14:creationId xmlns:p14="http://schemas.microsoft.com/office/powerpoint/2010/main" val="496179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Rectangle 206">
            <a:extLst>
              <a:ext uri="{FF2B5EF4-FFF2-40B4-BE49-F238E27FC236}">
                <a16:creationId xmlns:a16="http://schemas.microsoft.com/office/drawing/2014/main" id="{F6B680C1-1FAC-47B6-BD48-F1675E8601F4}"/>
              </a:ext>
            </a:extLst>
          </p:cNvPr>
          <p:cNvSpPr/>
          <p:nvPr/>
        </p:nvSpPr>
        <p:spPr bwMode="auto">
          <a:xfrm>
            <a:off x="6061325" y="3500770"/>
            <a:ext cx="816328" cy="191846"/>
          </a:xfrm>
          <a:prstGeom prst="rect">
            <a:avLst/>
          </a:prstGeom>
          <a:solidFill>
            <a:schemeClr val="tx2">
              <a:lumMod val="10000"/>
              <a:lumOff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Rectangle 86">
            <a:extLst>
              <a:ext uri="{FF2B5EF4-FFF2-40B4-BE49-F238E27FC236}">
                <a16:creationId xmlns:a16="http://schemas.microsoft.com/office/drawing/2014/main" id="{D899DF09-083F-4378-92F0-AF3C5EEF3B1D}"/>
              </a:ext>
            </a:extLst>
          </p:cNvPr>
          <p:cNvSpPr/>
          <p:nvPr/>
        </p:nvSpPr>
        <p:spPr bwMode="auto">
          <a:xfrm>
            <a:off x="1421107" y="1562236"/>
            <a:ext cx="8175437"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ectangle 209"/>
          <p:cNvSpPr/>
          <p:nvPr/>
        </p:nvSpPr>
        <p:spPr bwMode="auto">
          <a:xfrm>
            <a:off x="7843472" y="1764981"/>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211" name="Rectangle 210"/>
          <p:cNvSpPr/>
          <p:nvPr/>
        </p:nvSpPr>
        <p:spPr bwMode="auto">
          <a:xfrm>
            <a:off x="5836449" y="1764981"/>
            <a:ext cx="1377453"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247" name="Rectangle 246"/>
          <p:cNvSpPr/>
          <p:nvPr/>
        </p:nvSpPr>
        <p:spPr>
          <a:xfrm>
            <a:off x="6018701" y="3304130"/>
            <a:ext cx="1381617" cy="738664"/>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05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DSVM</a:t>
            </a:r>
          </a:p>
          <a:p>
            <a:pPr marL="0" marR="0" lvl="0" indent="0" algn="l" defTabSz="914192" rtl="0" eaLnBrk="1" fontAlgn="auto" latinLnBrk="0" hangingPunct="1">
              <a:lnSpc>
                <a:spcPct val="100000"/>
              </a:lnSpc>
              <a:spcBef>
                <a:spcPts val="0"/>
              </a:spcBef>
              <a:spcAft>
                <a:spcPts val="0"/>
              </a:spcAft>
              <a:buClrTx/>
              <a:buSzTx/>
              <a:buFontTx/>
              <a:buNone/>
              <a:tabLst/>
              <a:defRPr/>
            </a:pPr>
            <a:r>
              <a:rPr lang="en-US" sz="105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Databricks</a:t>
            </a:r>
          </a:p>
          <a:p>
            <a:pPr marL="0" marR="0" lvl="0" indent="0" algn="l" defTabSz="914192" rtl="0" eaLnBrk="1" fontAlgn="auto" latinLnBrk="0" hangingPunct="1">
              <a:lnSpc>
                <a:spcPct val="100000"/>
              </a:lnSpc>
              <a:spcBef>
                <a:spcPts val="0"/>
              </a:spcBef>
              <a:spcAft>
                <a:spcPts val="0"/>
              </a:spcAft>
              <a:buClrTx/>
              <a:buSzTx/>
              <a:buFontTx/>
              <a:buNone/>
              <a:tabLst/>
              <a:defRPr/>
            </a:pPr>
            <a:r>
              <a:rPr lang="en-US" sz="105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HDInsight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Lake Analytics</a:t>
            </a:r>
          </a:p>
        </p:txBody>
      </p:sp>
      <p:grpSp>
        <p:nvGrpSpPr>
          <p:cNvPr id="146" name="Group 145">
            <a:extLst>
              <a:ext uri="{FF2B5EF4-FFF2-40B4-BE49-F238E27FC236}">
                <a16:creationId xmlns:a16="http://schemas.microsoft.com/office/drawing/2014/main" id="{FD4F785E-13EE-401F-B737-01B931C8EA1B}"/>
              </a:ext>
            </a:extLst>
          </p:cNvPr>
          <p:cNvGrpSpPr/>
          <p:nvPr/>
        </p:nvGrpSpPr>
        <p:grpSpPr>
          <a:xfrm>
            <a:off x="1865833" y="2162815"/>
            <a:ext cx="7490307" cy="485042"/>
            <a:chOff x="7610409" y="2970243"/>
            <a:chExt cx="2834774" cy="181750"/>
          </a:xfrm>
        </p:grpSpPr>
        <p:sp>
          <p:nvSpPr>
            <p:cNvPr id="159" name="Cylinder 828">
              <a:extLst>
                <a:ext uri="{FF2B5EF4-FFF2-40B4-BE49-F238E27FC236}">
                  <a16:creationId xmlns:a16="http://schemas.microsoft.com/office/drawing/2014/main" id="{E385AFD8-155B-4B8D-A7D8-09EF70937F72}"/>
                </a:ext>
              </a:extLst>
            </p:cNvPr>
            <p:cNvSpPr/>
            <p:nvPr/>
          </p:nvSpPr>
          <p:spPr bwMode="auto">
            <a:xfrm rot="5400000">
              <a:off x="7563247" y="3017405"/>
              <a:ext cx="181748" cy="87424"/>
            </a:xfrm>
            <a:prstGeom prst="can">
              <a:avLst>
                <a:gd name="adj" fmla="val 50000"/>
              </a:avLst>
            </a:prstGeom>
            <a:solidFill>
              <a:schemeClr val="bg1"/>
            </a:solid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160" name="Cylinder 828">
              <a:extLst>
                <a:ext uri="{FF2B5EF4-FFF2-40B4-BE49-F238E27FC236}">
                  <a16:creationId xmlns:a16="http://schemas.microsoft.com/office/drawing/2014/main" id="{78458FC6-2F78-4E6C-A659-7463EE1E81E4}"/>
                </a:ext>
              </a:extLst>
            </p:cNvPr>
            <p:cNvSpPr/>
            <p:nvPr/>
          </p:nvSpPr>
          <p:spPr bwMode="auto">
            <a:xfrm rot="5400000">
              <a:off x="8960965" y="1688423"/>
              <a:ext cx="155640" cy="2746360"/>
            </a:xfrm>
            <a:prstGeom prst="can">
              <a:avLst>
                <a:gd name="adj" fmla="val 17907"/>
              </a:avLst>
            </a:prstGeom>
            <a:solidFill>
              <a:schemeClr val="bg1"/>
            </a:solid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166" name="Cylinder 828">
              <a:extLst>
                <a:ext uri="{FF2B5EF4-FFF2-40B4-BE49-F238E27FC236}">
                  <a16:creationId xmlns:a16="http://schemas.microsoft.com/office/drawing/2014/main" id="{C06923E3-0412-414A-992E-6EBE19F7BB92}"/>
                </a:ext>
              </a:extLst>
            </p:cNvPr>
            <p:cNvSpPr/>
            <p:nvPr/>
          </p:nvSpPr>
          <p:spPr bwMode="auto">
            <a:xfrm rot="5400000">
              <a:off x="10310597" y="3017407"/>
              <a:ext cx="181748" cy="87424"/>
            </a:xfrm>
            <a:prstGeom prst="can">
              <a:avLst>
                <a:gd name="adj" fmla="val 50000"/>
              </a:avLst>
            </a:prstGeom>
            <a:solidFill>
              <a:schemeClr val="bg1"/>
            </a:solid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258" name="TextBox 257"/>
          <p:cNvSpPr txBox="1"/>
          <p:nvPr/>
        </p:nvSpPr>
        <p:spPr>
          <a:xfrm>
            <a:off x="467317" y="3715619"/>
            <a:ext cx="773288" cy="415498"/>
          </a:xfrm>
          <a:prstGeom prst="rect">
            <a:avLst/>
          </a:prstGeom>
          <a:noFill/>
        </p:spPr>
        <p:txBody>
          <a:bodyPr wrap="square" lIns="91440" tIns="45720" rIns="91440" bIns="4572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Custom</a:t>
            </a:r>
            <a:b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apps</a:t>
            </a:r>
          </a:p>
        </p:txBody>
      </p:sp>
      <p:sp>
        <p:nvSpPr>
          <p:cNvPr id="260" name="TextBox 259"/>
          <p:cNvSpPr txBox="1"/>
          <p:nvPr/>
        </p:nvSpPr>
        <p:spPr>
          <a:xfrm>
            <a:off x="467317" y="4989482"/>
            <a:ext cx="967418" cy="415498"/>
          </a:xfrm>
          <a:prstGeom prst="rect">
            <a:avLst/>
          </a:prstGeom>
          <a:noFill/>
        </p:spPr>
        <p:txBody>
          <a:bodyPr wrap="square" lIns="91440" tIns="45720" rIns="91440" bIns="4572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Sensors </a:t>
            </a:r>
            <a:b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and devices</a:t>
            </a:r>
          </a:p>
        </p:txBody>
      </p:sp>
      <p:sp>
        <p:nvSpPr>
          <p:cNvPr id="266" name="Rectangle 265"/>
          <p:cNvSpPr/>
          <p:nvPr/>
        </p:nvSpPr>
        <p:spPr bwMode="auto">
          <a:xfrm>
            <a:off x="3792268" y="1764981"/>
            <a:ext cx="1392554"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522599"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285" name="Rectangle 284"/>
          <p:cNvSpPr/>
          <p:nvPr/>
        </p:nvSpPr>
        <p:spPr>
          <a:xfrm>
            <a:off x="4238450" y="3543606"/>
            <a:ext cx="860592" cy="4154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Blobs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Lake</a:t>
            </a:r>
          </a:p>
        </p:txBody>
      </p:sp>
      <p:sp>
        <p:nvSpPr>
          <p:cNvPr id="293" name="Rectangle 292"/>
          <p:cNvSpPr/>
          <p:nvPr/>
        </p:nvSpPr>
        <p:spPr bwMode="auto">
          <a:xfrm>
            <a:off x="1836751" y="1764981"/>
            <a:ext cx="1384695"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296" name="Rectangle 295"/>
          <p:cNvSpPr/>
          <p:nvPr/>
        </p:nvSpPr>
        <p:spPr>
          <a:xfrm>
            <a:off x="2377344" y="2212984"/>
            <a:ext cx="2858648" cy="392415"/>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Factory</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movement, pipelines &amp; orchestration)</a:t>
            </a:r>
          </a:p>
        </p:txBody>
      </p:sp>
      <p:sp>
        <p:nvSpPr>
          <p:cNvPr id="232" name="Rectangle 231"/>
          <p:cNvSpPr/>
          <p:nvPr/>
        </p:nvSpPr>
        <p:spPr>
          <a:xfrm>
            <a:off x="6022885" y="4600136"/>
            <a:ext cx="983964" cy="415498"/>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Machine Learning </a:t>
            </a:r>
          </a:p>
        </p:txBody>
      </p:sp>
      <p:sp>
        <p:nvSpPr>
          <p:cNvPr id="291" name="Rectangle 290"/>
          <p:cNvSpPr/>
          <p:nvPr/>
        </p:nvSpPr>
        <p:spPr>
          <a:xfrm>
            <a:off x="8223812" y="2930112"/>
            <a:ext cx="891207" cy="253916"/>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Cosmos DB</a:t>
            </a:r>
          </a:p>
        </p:txBody>
      </p:sp>
      <p:sp>
        <p:nvSpPr>
          <p:cNvPr id="288" name="Rectangle 287"/>
          <p:cNvSpPr/>
          <p:nvPr/>
        </p:nvSpPr>
        <p:spPr>
          <a:xfrm>
            <a:off x="8223812" y="4241928"/>
            <a:ext cx="981625" cy="400110"/>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SQL Data Warehouse</a:t>
            </a:r>
          </a:p>
        </p:txBody>
      </p:sp>
      <p:sp>
        <p:nvSpPr>
          <p:cNvPr id="320" name="Rectangle 319"/>
          <p:cNvSpPr/>
          <p:nvPr/>
        </p:nvSpPr>
        <p:spPr>
          <a:xfrm>
            <a:off x="8223813" y="5009301"/>
            <a:ext cx="1212890" cy="246221"/>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Analysis Services</a:t>
            </a:r>
          </a:p>
        </p:txBody>
      </p:sp>
      <p:cxnSp>
        <p:nvCxnSpPr>
          <p:cNvPr id="99" name="Straight Arrow Connector 98">
            <a:extLst>
              <a:ext uri="{FF2B5EF4-FFF2-40B4-BE49-F238E27FC236}">
                <a16:creationId xmlns:a16="http://schemas.microsoft.com/office/drawing/2014/main" id="{3DA45D05-3D3C-489C-B3FB-784A8CEE1315}"/>
              </a:ext>
            </a:extLst>
          </p:cNvPr>
          <p:cNvCxnSpPr>
            <a:cxnSpLocks/>
          </p:cNvCxnSpPr>
          <p:nvPr/>
        </p:nvCxnSpPr>
        <p:spPr>
          <a:xfrm>
            <a:off x="5024799" y="3742796"/>
            <a:ext cx="63225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E013178E-3A1F-4BAA-933F-D0A7D111DCB2}"/>
              </a:ext>
            </a:extLst>
          </p:cNvPr>
          <p:cNvCxnSpPr>
            <a:cxnSpLocks/>
          </p:cNvCxnSpPr>
          <p:nvPr/>
        </p:nvCxnSpPr>
        <p:spPr>
          <a:xfrm>
            <a:off x="9205437" y="3071949"/>
            <a:ext cx="73800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A4E24056-F253-428D-AE21-91B82ED3BE5F}"/>
              </a:ext>
            </a:extLst>
          </p:cNvPr>
          <p:cNvCxnSpPr>
            <a:cxnSpLocks/>
          </p:cNvCxnSpPr>
          <p:nvPr/>
        </p:nvCxnSpPr>
        <p:spPr>
          <a:xfrm>
            <a:off x="8559920" y="4705208"/>
            <a:ext cx="0" cy="303023"/>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A39E508F-DB6A-4235-BEBE-08E3BBA79DB4}"/>
              </a:ext>
            </a:extLst>
          </p:cNvPr>
          <p:cNvCxnSpPr>
            <a:cxnSpLocks/>
          </p:cNvCxnSpPr>
          <p:nvPr/>
        </p:nvCxnSpPr>
        <p:spPr>
          <a:xfrm>
            <a:off x="9387696" y="5129556"/>
            <a:ext cx="555746"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B1CBE449-AAD4-4EAA-A353-FB4F462B1CE8}"/>
              </a:ext>
            </a:extLst>
          </p:cNvPr>
          <p:cNvCxnSpPr>
            <a:cxnSpLocks/>
          </p:cNvCxnSpPr>
          <p:nvPr/>
        </p:nvCxnSpPr>
        <p:spPr>
          <a:xfrm>
            <a:off x="6877652" y="3742796"/>
            <a:ext cx="965820"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39925AA2-C05D-4BCA-A21C-F20BF3DA8DF2}"/>
              </a:ext>
            </a:extLst>
          </p:cNvPr>
          <p:cNvGrpSpPr/>
          <p:nvPr/>
        </p:nvGrpSpPr>
        <p:grpSpPr>
          <a:xfrm>
            <a:off x="557273" y="4508312"/>
            <a:ext cx="528421" cy="404916"/>
            <a:chOff x="356915" y="4558566"/>
            <a:chExt cx="528421" cy="404916"/>
          </a:xfrm>
        </p:grpSpPr>
        <p:sp>
          <p:nvSpPr>
            <p:cNvPr id="128" name="Line 5">
              <a:extLst>
                <a:ext uri="{FF2B5EF4-FFF2-40B4-BE49-F238E27FC236}">
                  <a16:creationId xmlns:a16="http://schemas.microsoft.com/office/drawing/2014/main" id="{FE187F41-5AD2-4EF9-A467-9B8A656C9945}"/>
                </a:ext>
              </a:extLst>
            </p:cNvPr>
            <p:cNvSpPr>
              <a:spLocks noChangeShapeType="1"/>
            </p:cNvSpPr>
            <p:nvPr/>
          </p:nvSpPr>
          <p:spPr bwMode="auto">
            <a:xfrm>
              <a:off x="717724" y="4963482"/>
              <a:ext cx="10674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5057D5B9-03EE-46B5-AE73-3B35F381C832}"/>
                </a:ext>
              </a:extLst>
            </p:cNvPr>
            <p:cNvGrpSpPr/>
            <p:nvPr/>
          </p:nvGrpSpPr>
          <p:grpSpPr>
            <a:xfrm>
              <a:off x="397495" y="4784401"/>
              <a:ext cx="105861" cy="179081"/>
              <a:chOff x="397495" y="4784401"/>
              <a:chExt cx="105861" cy="179081"/>
            </a:xfrm>
          </p:grpSpPr>
          <p:sp>
            <p:nvSpPr>
              <p:cNvPr id="129" name="Freeform 6">
                <a:extLst>
                  <a:ext uri="{FF2B5EF4-FFF2-40B4-BE49-F238E27FC236}">
                    <a16:creationId xmlns:a16="http://schemas.microsoft.com/office/drawing/2014/main" id="{9CFD8E92-7BB9-4546-99CF-0715887D7420}"/>
                  </a:ext>
                </a:extLst>
              </p:cNvPr>
              <p:cNvSpPr>
                <a:spLocks/>
              </p:cNvSpPr>
              <p:nvPr/>
            </p:nvSpPr>
            <p:spPr bwMode="auto">
              <a:xfrm>
                <a:off x="397495" y="4784401"/>
                <a:ext cx="105861" cy="179081"/>
              </a:xfrm>
              <a:custGeom>
                <a:avLst/>
                <a:gdLst>
                  <a:gd name="T0" fmla="*/ 65 w 68"/>
                  <a:gd name="T1" fmla="*/ 114 h 114"/>
                  <a:gd name="T2" fmla="*/ 4 w 68"/>
                  <a:gd name="T3" fmla="*/ 114 h 114"/>
                  <a:gd name="T4" fmla="*/ 0 w 68"/>
                  <a:gd name="T5" fmla="*/ 110 h 114"/>
                  <a:gd name="T6" fmla="*/ 0 w 68"/>
                  <a:gd name="T7" fmla="*/ 4 h 114"/>
                  <a:gd name="T8" fmla="*/ 4 w 68"/>
                  <a:gd name="T9" fmla="*/ 0 h 114"/>
                  <a:gd name="T10" fmla="*/ 65 w 68"/>
                  <a:gd name="T11" fmla="*/ 0 h 114"/>
                  <a:gd name="T12" fmla="*/ 68 w 68"/>
                  <a:gd name="T13" fmla="*/ 4 h 114"/>
                  <a:gd name="T14" fmla="*/ 68 w 68"/>
                  <a:gd name="T15" fmla="*/ 110 h 114"/>
                  <a:gd name="T16" fmla="*/ 65 w 68"/>
                  <a:gd name="T1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14">
                    <a:moveTo>
                      <a:pt x="65" y="114"/>
                    </a:moveTo>
                    <a:cubicBezTo>
                      <a:pt x="4" y="114"/>
                      <a:pt x="4" y="114"/>
                      <a:pt x="4" y="114"/>
                    </a:cubicBezTo>
                    <a:cubicBezTo>
                      <a:pt x="2" y="114"/>
                      <a:pt x="0" y="112"/>
                      <a:pt x="0" y="110"/>
                    </a:cubicBezTo>
                    <a:cubicBezTo>
                      <a:pt x="0" y="4"/>
                      <a:pt x="0" y="4"/>
                      <a:pt x="0" y="4"/>
                    </a:cubicBezTo>
                    <a:cubicBezTo>
                      <a:pt x="0" y="2"/>
                      <a:pt x="2" y="0"/>
                      <a:pt x="4" y="0"/>
                    </a:cubicBezTo>
                    <a:cubicBezTo>
                      <a:pt x="65" y="0"/>
                      <a:pt x="65" y="0"/>
                      <a:pt x="65" y="0"/>
                    </a:cubicBezTo>
                    <a:cubicBezTo>
                      <a:pt x="67" y="0"/>
                      <a:pt x="68" y="2"/>
                      <a:pt x="68" y="4"/>
                    </a:cubicBezTo>
                    <a:cubicBezTo>
                      <a:pt x="68" y="110"/>
                      <a:pt x="68" y="110"/>
                      <a:pt x="68" y="110"/>
                    </a:cubicBezTo>
                    <a:cubicBezTo>
                      <a:pt x="68" y="112"/>
                      <a:pt x="67" y="114"/>
                      <a:pt x="65" y="114"/>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sp>
            <p:nvSpPr>
              <p:cNvPr id="134" name="Line 9">
                <a:extLst>
                  <a:ext uri="{FF2B5EF4-FFF2-40B4-BE49-F238E27FC236}">
                    <a16:creationId xmlns:a16="http://schemas.microsoft.com/office/drawing/2014/main" id="{D6913242-6E80-4FA6-8846-2DC834FE3C35}"/>
                  </a:ext>
                </a:extLst>
              </p:cNvPr>
              <p:cNvSpPr>
                <a:spLocks noChangeShapeType="1"/>
              </p:cNvSpPr>
              <p:nvPr/>
            </p:nvSpPr>
            <p:spPr bwMode="auto">
              <a:xfrm flipH="1">
                <a:off x="438957" y="4925548"/>
                <a:ext cx="24701"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grpSp>
        <p:sp>
          <p:nvSpPr>
            <p:cNvPr id="135" name="Freeform 10">
              <a:extLst>
                <a:ext uri="{FF2B5EF4-FFF2-40B4-BE49-F238E27FC236}">
                  <a16:creationId xmlns:a16="http://schemas.microsoft.com/office/drawing/2014/main" id="{520CC27B-4A27-41DF-9E10-2637EEAA6FDF}"/>
                </a:ext>
              </a:extLst>
            </p:cNvPr>
            <p:cNvSpPr>
              <a:spLocks/>
            </p:cNvSpPr>
            <p:nvPr/>
          </p:nvSpPr>
          <p:spPr bwMode="auto">
            <a:xfrm>
              <a:off x="356915" y="4558566"/>
              <a:ext cx="528421" cy="326403"/>
            </a:xfrm>
            <a:custGeom>
              <a:avLst/>
              <a:gdLst>
                <a:gd name="T0" fmla="*/ 0 w 338"/>
                <a:gd name="T1" fmla="*/ 93 h 208"/>
                <a:gd name="T2" fmla="*/ 0 w 338"/>
                <a:gd name="T3" fmla="*/ 10 h 208"/>
                <a:gd name="T4" fmla="*/ 10 w 338"/>
                <a:gd name="T5" fmla="*/ 0 h 208"/>
                <a:gd name="T6" fmla="*/ 328 w 338"/>
                <a:gd name="T7" fmla="*/ 0 h 208"/>
                <a:gd name="T8" fmla="*/ 338 w 338"/>
                <a:gd name="T9" fmla="*/ 10 h 208"/>
                <a:gd name="T10" fmla="*/ 338 w 338"/>
                <a:gd name="T11" fmla="*/ 198 h 208"/>
                <a:gd name="T12" fmla="*/ 328 w 338"/>
                <a:gd name="T13" fmla="*/ 208 h 208"/>
                <a:gd name="T14" fmla="*/ 242 w 338"/>
                <a:gd name="T15" fmla="*/ 208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208">
                  <a:moveTo>
                    <a:pt x="0" y="93"/>
                  </a:moveTo>
                  <a:cubicBezTo>
                    <a:pt x="0" y="10"/>
                    <a:pt x="0" y="10"/>
                    <a:pt x="0" y="10"/>
                  </a:cubicBezTo>
                  <a:cubicBezTo>
                    <a:pt x="0" y="5"/>
                    <a:pt x="5" y="0"/>
                    <a:pt x="10" y="0"/>
                  </a:cubicBezTo>
                  <a:cubicBezTo>
                    <a:pt x="328" y="0"/>
                    <a:pt x="328" y="0"/>
                    <a:pt x="328" y="0"/>
                  </a:cubicBezTo>
                  <a:cubicBezTo>
                    <a:pt x="334" y="0"/>
                    <a:pt x="338" y="5"/>
                    <a:pt x="338" y="10"/>
                  </a:cubicBezTo>
                  <a:cubicBezTo>
                    <a:pt x="338" y="198"/>
                    <a:pt x="338" y="198"/>
                    <a:pt x="338" y="198"/>
                  </a:cubicBezTo>
                  <a:cubicBezTo>
                    <a:pt x="338" y="203"/>
                    <a:pt x="334" y="208"/>
                    <a:pt x="328" y="208"/>
                  </a:cubicBezTo>
                  <a:cubicBezTo>
                    <a:pt x="242" y="208"/>
                    <a:pt x="242" y="208"/>
                    <a:pt x="242" y="208"/>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grpSp>
          <p:nvGrpSpPr>
            <p:cNvPr id="22" name="Group 21">
              <a:extLst>
                <a:ext uri="{FF2B5EF4-FFF2-40B4-BE49-F238E27FC236}">
                  <a16:creationId xmlns:a16="http://schemas.microsoft.com/office/drawing/2014/main" id="{886DF976-F8BF-471C-BBD4-A887E7A56A1A}"/>
                </a:ext>
              </a:extLst>
            </p:cNvPr>
            <p:cNvGrpSpPr/>
            <p:nvPr/>
          </p:nvGrpSpPr>
          <p:grpSpPr>
            <a:xfrm>
              <a:off x="356915" y="4685598"/>
              <a:ext cx="378452" cy="277884"/>
              <a:chOff x="356915" y="4685598"/>
              <a:chExt cx="378452" cy="277884"/>
            </a:xfrm>
          </p:grpSpPr>
          <p:sp>
            <p:nvSpPr>
              <p:cNvPr id="133" name="Freeform 7">
                <a:extLst>
                  <a:ext uri="{FF2B5EF4-FFF2-40B4-BE49-F238E27FC236}">
                    <a16:creationId xmlns:a16="http://schemas.microsoft.com/office/drawing/2014/main" id="{D10236BD-70B9-4B22-93D2-6BC7ADACF06C}"/>
                  </a:ext>
                </a:extLst>
              </p:cNvPr>
              <p:cNvSpPr>
                <a:spLocks/>
              </p:cNvSpPr>
              <p:nvPr/>
            </p:nvSpPr>
            <p:spPr bwMode="auto">
              <a:xfrm>
                <a:off x="356915" y="4685598"/>
                <a:ext cx="378452" cy="277884"/>
              </a:xfrm>
              <a:custGeom>
                <a:avLst/>
                <a:gdLst>
                  <a:gd name="T0" fmla="*/ 242 w 242"/>
                  <a:gd name="T1" fmla="*/ 165 h 177"/>
                  <a:gd name="T2" fmla="*/ 229 w 242"/>
                  <a:gd name="T3" fmla="*/ 177 h 177"/>
                  <a:gd name="T4" fmla="*/ 12 w 242"/>
                  <a:gd name="T5" fmla="*/ 177 h 177"/>
                  <a:gd name="T6" fmla="*/ 0 w 242"/>
                  <a:gd name="T7" fmla="*/ 165 h 177"/>
                  <a:gd name="T8" fmla="*/ 0 w 242"/>
                  <a:gd name="T9" fmla="*/ 12 h 177"/>
                  <a:gd name="T10" fmla="*/ 12 w 242"/>
                  <a:gd name="T11" fmla="*/ 0 h 177"/>
                  <a:gd name="T12" fmla="*/ 229 w 242"/>
                  <a:gd name="T13" fmla="*/ 0 h 177"/>
                  <a:gd name="T14" fmla="*/ 242 w 242"/>
                  <a:gd name="T15" fmla="*/ 12 h 177"/>
                  <a:gd name="T16" fmla="*/ 242 w 242"/>
                  <a:gd name="T17" fmla="*/ 16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177">
                    <a:moveTo>
                      <a:pt x="242" y="165"/>
                    </a:moveTo>
                    <a:cubicBezTo>
                      <a:pt x="242" y="172"/>
                      <a:pt x="236" y="177"/>
                      <a:pt x="229" y="177"/>
                    </a:cubicBezTo>
                    <a:cubicBezTo>
                      <a:pt x="12" y="177"/>
                      <a:pt x="12" y="177"/>
                      <a:pt x="12" y="177"/>
                    </a:cubicBezTo>
                    <a:cubicBezTo>
                      <a:pt x="6" y="177"/>
                      <a:pt x="0" y="172"/>
                      <a:pt x="0" y="165"/>
                    </a:cubicBezTo>
                    <a:cubicBezTo>
                      <a:pt x="0" y="12"/>
                      <a:pt x="0" y="12"/>
                      <a:pt x="0" y="12"/>
                    </a:cubicBezTo>
                    <a:cubicBezTo>
                      <a:pt x="0" y="5"/>
                      <a:pt x="6" y="0"/>
                      <a:pt x="12" y="0"/>
                    </a:cubicBezTo>
                    <a:cubicBezTo>
                      <a:pt x="229" y="0"/>
                      <a:pt x="229" y="0"/>
                      <a:pt x="229" y="0"/>
                    </a:cubicBezTo>
                    <a:cubicBezTo>
                      <a:pt x="236" y="0"/>
                      <a:pt x="242" y="5"/>
                      <a:pt x="242" y="12"/>
                    </a:cubicBezTo>
                    <a:lnTo>
                      <a:pt x="242" y="165"/>
                    </a:ln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sp>
            <p:nvSpPr>
              <p:cNvPr id="136" name="Line 9">
                <a:extLst>
                  <a:ext uri="{FF2B5EF4-FFF2-40B4-BE49-F238E27FC236}">
                    <a16:creationId xmlns:a16="http://schemas.microsoft.com/office/drawing/2014/main" id="{30745979-32A8-4669-99C8-46749D07BDD8}"/>
                  </a:ext>
                </a:extLst>
              </p:cNvPr>
              <p:cNvSpPr>
                <a:spLocks noChangeShapeType="1"/>
              </p:cNvSpPr>
              <p:nvPr/>
            </p:nvSpPr>
            <p:spPr bwMode="auto">
              <a:xfrm flipH="1">
                <a:off x="533790" y="4925548"/>
                <a:ext cx="24701"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grpSp>
      </p:grpSp>
      <p:grpSp>
        <p:nvGrpSpPr>
          <p:cNvPr id="186" name="Group 185">
            <a:extLst>
              <a:ext uri="{FF2B5EF4-FFF2-40B4-BE49-F238E27FC236}">
                <a16:creationId xmlns:a16="http://schemas.microsoft.com/office/drawing/2014/main" id="{7A79524A-CDB1-416C-BC84-0830844D7619}"/>
              </a:ext>
            </a:extLst>
          </p:cNvPr>
          <p:cNvGrpSpPr/>
          <p:nvPr/>
        </p:nvGrpSpPr>
        <p:grpSpPr>
          <a:xfrm>
            <a:off x="557273" y="3281064"/>
            <a:ext cx="469737" cy="385154"/>
            <a:chOff x="1778647" y="1301093"/>
            <a:chExt cx="307813" cy="252387"/>
          </a:xfrm>
          <a:noFill/>
        </p:grpSpPr>
        <p:grpSp>
          <p:nvGrpSpPr>
            <p:cNvPr id="187" name="Group 186">
              <a:extLst>
                <a:ext uri="{FF2B5EF4-FFF2-40B4-BE49-F238E27FC236}">
                  <a16:creationId xmlns:a16="http://schemas.microsoft.com/office/drawing/2014/main" id="{68327355-F76B-4C67-97CA-7FD99C2F6579}"/>
                </a:ext>
              </a:extLst>
            </p:cNvPr>
            <p:cNvGrpSpPr/>
            <p:nvPr/>
          </p:nvGrpSpPr>
          <p:grpSpPr>
            <a:xfrm>
              <a:off x="1778647" y="1301093"/>
              <a:ext cx="307813" cy="252387"/>
              <a:chOff x="2107086" y="1452805"/>
              <a:chExt cx="307813" cy="252387"/>
            </a:xfrm>
            <a:grpFill/>
          </p:grpSpPr>
          <p:sp>
            <p:nvSpPr>
              <p:cNvPr id="190" name="Rectangle 189">
                <a:extLst>
                  <a:ext uri="{FF2B5EF4-FFF2-40B4-BE49-F238E27FC236}">
                    <a16:creationId xmlns:a16="http://schemas.microsoft.com/office/drawing/2014/main" id="{2CE6022C-915D-4DDA-BA96-C74A82DB6E2E}"/>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1" name="Rectangle 190">
                <a:extLst>
                  <a:ext uri="{FF2B5EF4-FFF2-40B4-BE49-F238E27FC236}">
                    <a16:creationId xmlns:a16="http://schemas.microsoft.com/office/drawing/2014/main" id="{A25AA2D7-6EA3-4418-AE46-C81B7D117693}"/>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2" name="Rectangle 191">
                <a:extLst>
                  <a:ext uri="{FF2B5EF4-FFF2-40B4-BE49-F238E27FC236}">
                    <a16:creationId xmlns:a16="http://schemas.microsoft.com/office/drawing/2014/main" id="{C7D5D51B-B481-400C-995F-D96F516188A1}"/>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3" name="Rectangle 192">
                <a:extLst>
                  <a:ext uri="{FF2B5EF4-FFF2-40B4-BE49-F238E27FC236}">
                    <a16:creationId xmlns:a16="http://schemas.microsoft.com/office/drawing/2014/main" id="{14358BF0-FACD-44B0-BFB9-E392D7B20A5E}"/>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cxnSp>
          <p:nvCxnSpPr>
            <p:cNvPr id="188" name="Straight Connector 187">
              <a:extLst>
                <a:ext uri="{FF2B5EF4-FFF2-40B4-BE49-F238E27FC236}">
                  <a16:creationId xmlns:a16="http://schemas.microsoft.com/office/drawing/2014/main" id="{21A7CB8E-DD96-4C7B-92DD-CF7FF0C2C569}"/>
                </a:ext>
              </a:extLst>
            </p:cNvPr>
            <p:cNvCxnSpPr/>
            <p:nvPr/>
          </p:nvCxnSpPr>
          <p:spPr>
            <a:xfrm>
              <a:off x="1979319" y="1500876"/>
              <a:ext cx="0" cy="51699"/>
            </a:xfrm>
            <a:prstGeom prst="line">
              <a:avLst/>
            </a:prstGeom>
            <a:grpFill/>
            <a:ln w="12700" cap="flat">
              <a:solidFill>
                <a:schemeClr val="tx1"/>
              </a:solidFill>
              <a:prstDash val="solid"/>
              <a:miter lim="800000"/>
              <a:headEnd/>
              <a:tailEnd/>
            </a:ln>
            <a:extLst/>
          </p:spPr>
        </p:cxnSp>
        <p:cxnSp>
          <p:nvCxnSpPr>
            <p:cNvPr id="189" name="Straight Connector 188">
              <a:extLst>
                <a:ext uri="{FF2B5EF4-FFF2-40B4-BE49-F238E27FC236}">
                  <a16:creationId xmlns:a16="http://schemas.microsoft.com/office/drawing/2014/main" id="{9D3D50D1-623B-4B5D-86AA-7AC69EFEB8BA}"/>
                </a:ext>
              </a:extLst>
            </p:cNvPr>
            <p:cNvCxnSpPr/>
            <p:nvPr/>
          </p:nvCxnSpPr>
          <p:spPr>
            <a:xfrm>
              <a:off x="2031707" y="1500876"/>
              <a:ext cx="0" cy="51699"/>
            </a:xfrm>
            <a:prstGeom prst="line">
              <a:avLst/>
            </a:prstGeom>
            <a:grpFill/>
            <a:ln w="12700" cap="flat">
              <a:solidFill>
                <a:schemeClr val="tx1"/>
              </a:solidFill>
              <a:prstDash val="solid"/>
              <a:miter lim="800000"/>
              <a:headEnd/>
              <a:tailEnd/>
            </a:ln>
            <a:extLst/>
          </p:spPr>
        </p:cxnSp>
      </p:grpSp>
      <p:grpSp>
        <p:nvGrpSpPr>
          <p:cNvPr id="106" name="Group 105"/>
          <p:cNvGrpSpPr/>
          <p:nvPr/>
        </p:nvGrpSpPr>
        <p:grpSpPr>
          <a:xfrm rot="16200000">
            <a:off x="-275461" y="3620996"/>
            <a:ext cx="3901128" cy="172778"/>
            <a:chOff x="3142887" y="5221476"/>
            <a:chExt cx="781948" cy="172778"/>
          </a:xfrm>
        </p:grpSpPr>
        <p:sp>
          <p:nvSpPr>
            <p:cNvPr id="107" name="Freeform 106"/>
            <p:cNvSpPr/>
            <p:nvPr/>
          </p:nvSpPr>
          <p:spPr bwMode="auto">
            <a:xfrm rot="16200000">
              <a:off x="3490047" y="4959466"/>
              <a:ext cx="87628" cy="781948"/>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2" name="Freeform 111"/>
            <p:cNvSpPr/>
            <p:nvPr/>
          </p:nvSpPr>
          <p:spPr bwMode="auto">
            <a:xfrm rot="16200000">
              <a:off x="3539973" y="5216947"/>
              <a:ext cx="81318" cy="90376"/>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cxnSp>
        <p:nvCxnSpPr>
          <p:cNvPr id="242" name="Straight Arrow Connector 241">
            <a:extLst>
              <a:ext uri="{FF2B5EF4-FFF2-40B4-BE49-F238E27FC236}">
                <a16:creationId xmlns:a16="http://schemas.microsoft.com/office/drawing/2014/main" id="{B1F83E43-B438-4CC2-9C70-2EA0E3C0D346}"/>
              </a:ext>
            </a:extLst>
          </p:cNvPr>
          <p:cNvCxnSpPr>
            <a:cxnSpLocks/>
          </p:cNvCxnSpPr>
          <p:nvPr/>
        </p:nvCxnSpPr>
        <p:spPr>
          <a:xfrm>
            <a:off x="9086563" y="4443687"/>
            <a:ext cx="85687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D9E813E0-412C-4A79-92EA-2E01CAB62435}"/>
              </a:ext>
            </a:extLst>
          </p:cNvPr>
          <p:cNvCxnSpPr>
            <a:cxnSpLocks/>
          </p:cNvCxnSpPr>
          <p:nvPr/>
        </p:nvCxnSpPr>
        <p:spPr>
          <a:xfrm>
            <a:off x="6381287" y="4083563"/>
            <a:ext cx="0" cy="518104"/>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a16="http://schemas.microsoft.com/office/drawing/2014/main" id="{1234332F-CF2C-4E51-B83A-3F9A1E4F4E69}"/>
              </a:ext>
            </a:extLst>
          </p:cNvPr>
          <p:cNvSpPr/>
          <p:nvPr/>
        </p:nvSpPr>
        <p:spPr>
          <a:xfrm>
            <a:off x="2242430" y="4579578"/>
            <a:ext cx="971585" cy="415498"/>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Event Hub</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IoT Hub</a:t>
            </a:r>
          </a:p>
        </p:txBody>
      </p:sp>
      <p:cxnSp>
        <p:nvCxnSpPr>
          <p:cNvPr id="176" name="Straight Arrow Connector 175">
            <a:extLst>
              <a:ext uri="{FF2B5EF4-FFF2-40B4-BE49-F238E27FC236}">
                <a16:creationId xmlns:a16="http://schemas.microsoft.com/office/drawing/2014/main" id="{237BF570-83FA-45B2-9D97-83277C1D369D}"/>
              </a:ext>
            </a:extLst>
          </p:cNvPr>
          <p:cNvCxnSpPr>
            <a:cxnSpLocks/>
          </p:cNvCxnSpPr>
          <p:nvPr/>
        </p:nvCxnSpPr>
        <p:spPr>
          <a:xfrm>
            <a:off x="2773830" y="3757818"/>
            <a:ext cx="106051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81" name="Rectangle 180">
            <a:extLst>
              <a:ext uri="{FF2B5EF4-FFF2-40B4-BE49-F238E27FC236}">
                <a16:creationId xmlns:a16="http://schemas.microsoft.com/office/drawing/2014/main" id="{C9D79C7B-4D95-4676-AF76-A342F365709C}"/>
              </a:ext>
            </a:extLst>
          </p:cNvPr>
          <p:cNvSpPr/>
          <p:nvPr/>
        </p:nvSpPr>
        <p:spPr>
          <a:xfrm>
            <a:off x="8223812" y="3627725"/>
            <a:ext cx="1163884" cy="253916"/>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SQL Database</a:t>
            </a:r>
          </a:p>
        </p:txBody>
      </p:sp>
      <p:cxnSp>
        <p:nvCxnSpPr>
          <p:cNvPr id="183" name="Straight Arrow Connector 182">
            <a:extLst>
              <a:ext uri="{FF2B5EF4-FFF2-40B4-BE49-F238E27FC236}">
                <a16:creationId xmlns:a16="http://schemas.microsoft.com/office/drawing/2014/main" id="{9293B4D1-A604-4045-B92A-E8D9EBF0494D}"/>
              </a:ext>
            </a:extLst>
          </p:cNvPr>
          <p:cNvCxnSpPr>
            <a:cxnSpLocks/>
          </p:cNvCxnSpPr>
          <p:nvPr/>
        </p:nvCxnSpPr>
        <p:spPr>
          <a:xfrm>
            <a:off x="9276369" y="3757818"/>
            <a:ext cx="667073"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75D8FE7D-B2EB-4D3C-95D3-25D5D1A49754}"/>
              </a:ext>
            </a:extLst>
          </p:cNvPr>
          <p:cNvCxnSpPr>
            <a:cxnSpLocks/>
          </p:cNvCxnSpPr>
          <p:nvPr/>
        </p:nvCxnSpPr>
        <p:spPr>
          <a:xfrm>
            <a:off x="8559920" y="3897772"/>
            <a:ext cx="0" cy="303023"/>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DA4A6BBE-8BF6-4DC6-B035-7DCE23D7EEB3}"/>
              </a:ext>
            </a:extLst>
          </p:cNvPr>
          <p:cNvCxnSpPr>
            <a:cxnSpLocks/>
          </p:cNvCxnSpPr>
          <p:nvPr/>
        </p:nvCxnSpPr>
        <p:spPr>
          <a:xfrm>
            <a:off x="8559920" y="3245233"/>
            <a:ext cx="0" cy="303023"/>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61C6692B-58A5-4E9B-A5CB-63A6E3C09744}"/>
              </a:ext>
            </a:extLst>
          </p:cNvPr>
          <p:cNvGrpSpPr/>
          <p:nvPr/>
        </p:nvGrpSpPr>
        <p:grpSpPr>
          <a:xfrm>
            <a:off x="10091938" y="1764981"/>
            <a:ext cx="1627965" cy="3821788"/>
            <a:chOff x="9888738" y="1697248"/>
            <a:chExt cx="1627965" cy="3821788"/>
          </a:xfrm>
        </p:grpSpPr>
        <p:grpSp>
          <p:nvGrpSpPr>
            <p:cNvPr id="277" name="Group 276">
              <a:extLst>
                <a:ext uri="{FF2B5EF4-FFF2-40B4-BE49-F238E27FC236}">
                  <a16:creationId xmlns:a16="http://schemas.microsoft.com/office/drawing/2014/main" id="{50E4ACD9-D4C9-4C86-AA94-F48231962823}"/>
                </a:ext>
              </a:extLst>
            </p:cNvPr>
            <p:cNvGrpSpPr/>
            <p:nvPr/>
          </p:nvGrpSpPr>
          <p:grpSpPr>
            <a:xfrm>
              <a:off x="9888738" y="2321508"/>
              <a:ext cx="1627965" cy="3197528"/>
              <a:chOff x="9890197" y="2012459"/>
              <a:chExt cx="1647758" cy="3499846"/>
            </a:xfrm>
          </p:grpSpPr>
          <p:sp>
            <p:nvSpPr>
              <p:cNvPr id="299" name="Shape 101"/>
              <p:cNvSpPr txBox="1"/>
              <p:nvPr/>
            </p:nvSpPr>
            <p:spPr>
              <a:xfrm>
                <a:off x="9950280" y="5234427"/>
                <a:ext cx="1534447" cy="277878"/>
              </a:xfrm>
              <a:prstGeom prst="rect">
                <a:avLst/>
              </a:prstGeom>
              <a:noFill/>
              <a:ln>
                <a:noFill/>
              </a:ln>
            </p:spPr>
            <p:txBody>
              <a:bodyPr wrap="square" lIns="91425" tIns="45700" rIns="91425" bIns="45700" anchor="t" anchorCtr="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Analytical dashboards</a:t>
                </a:r>
              </a:p>
            </p:txBody>
          </p:sp>
          <p:sp>
            <p:nvSpPr>
              <p:cNvPr id="308" name="Shape 101"/>
              <p:cNvSpPr txBox="1"/>
              <p:nvPr/>
            </p:nvSpPr>
            <p:spPr>
              <a:xfrm>
                <a:off x="9890197" y="2997577"/>
                <a:ext cx="1647758" cy="277878"/>
              </a:xfrm>
              <a:prstGeom prst="rect">
                <a:avLst/>
              </a:prstGeom>
              <a:noFill/>
              <a:ln>
                <a:noFill/>
              </a:ln>
            </p:spPr>
            <p:txBody>
              <a:bodyPr lIns="91425" tIns="45700" rIns="91425" bIns="4570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Predictive apps</a:t>
                </a:r>
              </a:p>
            </p:txBody>
          </p:sp>
          <p:grpSp>
            <p:nvGrpSpPr>
              <p:cNvPr id="141" name="Group 140">
                <a:extLst>
                  <a:ext uri="{FF2B5EF4-FFF2-40B4-BE49-F238E27FC236}">
                    <a16:creationId xmlns:a16="http://schemas.microsoft.com/office/drawing/2014/main" id="{22E8DFDF-851C-4A6F-81C3-B619382A1014}"/>
                  </a:ext>
                </a:extLst>
              </p:cNvPr>
              <p:cNvGrpSpPr/>
              <p:nvPr/>
            </p:nvGrpSpPr>
            <p:grpSpPr>
              <a:xfrm>
                <a:off x="10295203" y="2012459"/>
                <a:ext cx="825028" cy="901901"/>
                <a:chOff x="9095124" y="3288299"/>
                <a:chExt cx="916056" cy="1001411"/>
              </a:xfrm>
            </p:grpSpPr>
            <p:grpSp>
              <p:nvGrpSpPr>
                <p:cNvPr id="142" name="Group 141">
                  <a:extLst>
                    <a:ext uri="{FF2B5EF4-FFF2-40B4-BE49-F238E27FC236}">
                      <a16:creationId xmlns:a16="http://schemas.microsoft.com/office/drawing/2014/main" id="{F697DCF1-93EF-4827-A8D8-C2A9855298C3}"/>
                    </a:ext>
                  </a:extLst>
                </p:cNvPr>
                <p:cNvGrpSpPr/>
                <p:nvPr/>
              </p:nvGrpSpPr>
              <p:grpSpPr>
                <a:xfrm>
                  <a:off x="9615713" y="3659076"/>
                  <a:ext cx="288492" cy="206742"/>
                  <a:chOff x="3751869" y="1754414"/>
                  <a:chExt cx="4688258" cy="3381830"/>
                </a:xfrm>
              </p:grpSpPr>
              <p:sp>
                <p:nvSpPr>
                  <p:cNvPr id="162" name="Freeform: Shape 132">
                    <a:extLst>
                      <a:ext uri="{FF2B5EF4-FFF2-40B4-BE49-F238E27FC236}">
                        <a16:creationId xmlns:a16="http://schemas.microsoft.com/office/drawing/2014/main" id="{7E447AF6-8D0A-4471-AEB3-C6EF097B2243}"/>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63" name="Freeform: Shape 133">
                    <a:extLst>
                      <a:ext uri="{FF2B5EF4-FFF2-40B4-BE49-F238E27FC236}">
                        <a16:creationId xmlns:a16="http://schemas.microsoft.com/office/drawing/2014/main" id="{EA62FB34-E7A9-46D8-BD2C-EA9A8BEF0171}"/>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64" name="Freeform: Shape 134">
                    <a:extLst>
                      <a:ext uri="{FF2B5EF4-FFF2-40B4-BE49-F238E27FC236}">
                        <a16:creationId xmlns:a16="http://schemas.microsoft.com/office/drawing/2014/main" id="{951E7792-D8A9-4F6C-A8ED-9ACF3688E6E2}"/>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65" name="Freeform: Shape 135">
                    <a:extLst>
                      <a:ext uri="{FF2B5EF4-FFF2-40B4-BE49-F238E27FC236}">
                        <a16:creationId xmlns:a16="http://schemas.microsoft.com/office/drawing/2014/main" id="{DB12C2FC-53B5-4533-964B-4FFA3F46AD5A}"/>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143" name="Group 142">
                  <a:extLst>
                    <a:ext uri="{FF2B5EF4-FFF2-40B4-BE49-F238E27FC236}">
                      <a16:creationId xmlns:a16="http://schemas.microsoft.com/office/drawing/2014/main" id="{765AC8AD-A6DB-42E1-A88A-6136F61E9EF6}"/>
                    </a:ext>
                  </a:extLst>
                </p:cNvPr>
                <p:cNvGrpSpPr/>
                <p:nvPr/>
              </p:nvGrpSpPr>
              <p:grpSpPr>
                <a:xfrm>
                  <a:off x="9529086" y="3345220"/>
                  <a:ext cx="202925" cy="182040"/>
                  <a:chOff x="2974863" y="1824177"/>
                  <a:chExt cx="285701" cy="257980"/>
                </a:xfrm>
                <a:noFill/>
              </p:grpSpPr>
              <p:sp>
                <p:nvSpPr>
                  <p:cNvPr id="157" name="Rectangle 48">
                    <a:extLst>
                      <a:ext uri="{FF2B5EF4-FFF2-40B4-BE49-F238E27FC236}">
                        <a16:creationId xmlns:a16="http://schemas.microsoft.com/office/drawing/2014/main" id="{846B51E2-F4BD-4E4E-84D8-E30258A2040C}"/>
                      </a:ext>
                    </a:extLst>
                  </p:cNvPr>
                  <p:cNvSpPr>
                    <a:spLocks noChangeArrowheads="1"/>
                  </p:cNvSpPr>
                  <p:nvPr/>
                </p:nvSpPr>
                <p:spPr bwMode="auto">
                  <a:xfrm>
                    <a:off x="2974866" y="1824177"/>
                    <a:ext cx="285698" cy="257980"/>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8" name="Freeform 49">
                    <a:extLst>
                      <a:ext uri="{FF2B5EF4-FFF2-40B4-BE49-F238E27FC236}">
                        <a16:creationId xmlns:a16="http://schemas.microsoft.com/office/drawing/2014/main" id="{8DE7FEB3-ACF2-460F-A271-A2BBA7F631B8}"/>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1" name="Oval 160">
                    <a:extLst>
                      <a:ext uri="{FF2B5EF4-FFF2-40B4-BE49-F238E27FC236}">
                        <a16:creationId xmlns:a16="http://schemas.microsoft.com/office/drawing/2014/main" id="{DD3FA9B3-6754-48CC-8D7C-C67C08C6F3E7}"/>
                      </a:ext>
                    </a:extLst>
                  </p:cNvPr>
                  <p:cNvSpPr>
                    <a:spLocks noChangeArrowheads="1"/>
                  </p:cNvSpPr>
                  <p:nvPr/>
                </p:nvSpPr>
                <p:spPr bwMode="auto">
                  <a:xfrm>
                    <a:off x="3165681" y="1871082"/>
                    <a:ext cx="47971" cy="46905"/>
                  </a:xfrm>
                  <a:prstGeom prst="ellipse">
                    <a:avLst/>
                  </a:pr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44" name="Freeform 9">
                  <a:extLst>
                    <a:ext uri="{FF2B5EF4-FFF2-40B4-BE49-F238E27FC236}">
                      <a16:creationId xmlns:a16="http://schemas.microsoft.com/office/drawing/2014/main" id="{5754EDA7-6DCC-4DD7-BCB4-09104A48C13A}"/>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7" name="Freeform 448">
                  <a:extLst>
                    <a:ext uri="{FF2B5EF4-FFF2-40B4-BE49-F238E27FC236}">
                      <a16:creationId xmlns:a16="http://schemas.microsoft.com/office/drawing/2014/main" id="{6F05E337-A7C1-4B42-BD87-779E57B660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8" name="Freeform 5">
                  <a:extLst>
                    <a:ext uri="{FF2B5EF4-FFF2-40B4-BE49-F238E27FC236}">
                      <a16:creationId xmlns:a16="http://schemas.microsoft.com/office/drawing/2014/main" id="{EE6651DF-F377-40AC-99C6-D2914BF0CBD2}"/>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49" name="Group 148">
                  <a:extLst>
                    <a:ext uri="{FF2B5EF4-FFF2-40B4-BE49-F238E27FC236}">
                      <a16:creationId xmlns:a16="http://schemas.microsoft.com/office/drawing/2014/main" id="{D44B5479-DAD6-43B8-8D79-661AC7D5A4A0}"/>
                    </a:ext>
                  </a:extLst>
                </p:cNvPr>
                <p:cNvGrpSpPr/>
                <p:nvPr/>
              </p:nvGrpSpPr>
              <p:grpSpPr>
                <a:xfrm>
                  <a:off x="9528781" y="4077410"/>
                  <a:ext cx="97135" cy="181233"/>
                  <a:chOff x="4064485" y="1802065"/>
                  <a:chExt cx="240628" cy="227361"/>
                </a:xfrm>
                <a:noFill/>
              </p:grpSpPr>
              <p:sp>
                <p:nvSpPr>
                  <p:cNvPr id="154" name="Line 46">
                    <a:extLst>
                      <a:ext uri="{FF2B5EF4-FFF2-40B4-BE49-F238E27FC236}">
                        <a16:creationId xmlns:a16="http://schemas.microsoft.com/office/drawing/2014/main" id="{43779392-D854-4996-AF6F-147307963669}"/>
                      </a:ext>
                    </a:extLst>
                  </p:cNvPr>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5" name="Line 47">
                    <a:extLst>
                      <a:ext uri="{FF2B5EF4-FFF2-40B4-BE49-F238E27FC236}">
                        <a16:creationId xmlns:a16="http://schemas.microsoft.com/office/drawing/2014/main" id="{2555A14C-24D9-4B02-801C-25FC0A837D9A}"/>
                      </a:ext>
                    </a:extLst>
                  </p:cNvPr>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6" name="Line 54">
                    <a:extLst>
                      <a:ext uri="{FF2B5EF4-FFF2-40B4-BE49-F238E27FC236}">
                        <a16:creationId xmlns:a16="http://schemas.microsoft.com/office/drawing/2014/main" id="{CA5D1864-B8FE-496B-82AB-568FC6B88C22}"/>
                      </a:ext>
                    </a:extLst>
                  </p:cNvPr>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50" name="Freeform: Shape 168">
                  <a:extLst>
                    <a:ext uri="{FF2B5EF4-FFF2-40B4-BE49-F238E27FC236}">
                      <a16:creationId xmlns:a16="http://schemas.microsoft.com/office/drawing/2014/main" id="{139D9A4F-93FF-4E72-9AFD-367A63FA433D}"/>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51" name="Group 150">
                  <a:extLst>
                    <a:ext uri="{FF2B5EF4-FFF2-40B4-BE49-F238E27FC236}">
                      <a16:creationId xmlns:a16="http://schemas.microsoft.com/office/drawing/2014/main" id="{DA2FE695-946F-4718-9A54-74BDF917701A}"/>
                    </a:ext>
                  </a:extLst>
                </p:cNvPr>
                <p:cNvGrpSpPr/>
                <p:nvPr/>
              </p:nvGrpSpPr>
              <p:grpSpPr>
                <a:xfrm>
                  <a:off x="9855639" y="3437294"/>
                  <a:ext cx="97133" cy="89562"/>
                  <a:chOff x="9766486" y="4221497"/>
                  <a:chExt cx="118215" cy="109717"/>
                </a:xfrm>
              </p:grpSpPr>
              <p:sp>
                <p:nvSpPr>
                  <p:cNvPr id="152" name="Line 47">
                    <a:extLst>
                      <a:ext uri="{FF2B5EF4-FFF2-40B4-BE49-F238E27FC236}">
                        <a16:creationId xmlns:a16="http://schemas.microsoft.com/office/drawing/2014/main" id="{0198489B-9170-4826-85D9-2BEC8C6FF9E4}"/>
                      </a:ext>
                    </a:extLst>
                  </p:cNvPr>
                  <p:cNvSpPr>
                    <a:spLocks noChangeShapeType="1"/>
                  </p:cNvSpPr>
                  <p:nvPr/>
                </p:nvSpPr>
                <p:spPr bwMode="auto">
                  <a:xfrm>
                    <a:off x="9766486"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3" name="Line 54">
                    <a:extLst>
                      <a:ext uri="{FF2B5EF4-FFF2-40B4-BE49-F238E27FC236}">
                        <a16:creationId xmlns:a16="http://schemas.microsoft.com/office/drawing/2014/main" id="{F701F9A3-75E6-423A-9A70-E79733C6611B}"/>
                      </a:ext>
                    </a:extLst>
                  </p:cNvPr>
                  <p:cNvSpPr>
                    <a:spLocks noChangeShapeType="1"/>
                  </p:cNvSpPr>
                  <p:nvPr/>
                </p:nvSpPr>
                <p:spPr bwMode="auto">
                  <a:xfrm flipH="1">
                    <a:off x="9766486" y="4331214"/>
                    <a:ext cx="11821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25" name="Group 24">
                <a:extLst>
                  <a:ext uri="{FF2B5EF4-FFF2-40B4-BE49-F238E27FC236}">
                    <a16:creationId xmlns:a16="http://schemas.microsoft.com/office/drawing/2014/main" id="{B9405865-ED16-4FD1-84FE-0C0FB359E8AA}"/>
                  </a:ext>
                </a:extLst>
              </p:cNvPr>
              <p:cNvGrpSpPr/>
              <p:nvPr/>
            </p:nvGrpSpPr>
            <p:grpSpPr>
              <a:xfrm>
                <a:off x="10362583" y="4585161"/>
                <a:ext cx="677513" cy="576345"/>
                <a:chOff x="10725498" y="5087603"/>
                <a:chExt cx="498940" cy="424437"/>
              </a:xfrm>
            </p:grpSpPr>
            <p:sp>
              <p:nvSpPr>
                <p:cNvPr id="194" name="graph_2">
                  <a:extLst>
                    <a:ext uri="{FF2B5EF4-FFF2-40B4-BE49-F238E27FC236}">
                      <a16:creationId xmlns:a16="http://schemas.microsoft.com/office/drawing/2014/main" id="{55D37732-EEBF-4B63-B2DB-EC15152E8E3E}"/>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24" name="Group 23">
                  <a:extLst>
                    <a:ext uri="{FF2B5EF4-FFF2-40B4-BE49-F238E27FC236}">
                      <a16:creationId xmlns:a16="http://schemas.microsoft.com/office/drawing/2014/main" id="{F6BAF35B-F1C6-47AB-B29C-ED6C9DC63ED7}"/>
                    </a:ext>
                  </a:extLst>
                </p:cNvPr>
                <p:cNvGrpSpPr/>
                <p:nvPr/>
              </p:nvGrpSpPr>
              <p:grpSpPr>
                <a:xfrm>
                  <a:off x="10725498" y="5087603"/>
                  <a:ext cx="498940" cy="424437"/>
                  <a:chOff x="10725498" y="5087603"/>
                  <a:chExt cx="498940" cy="424437"/>
                </a:xfrm>
              </p:grpSpPr>
              <p:sp>
                <p:nvSpPr>
                  <p:cNvPr id="198" name="Rectangle 9">
                    <a:extLst>
                      <a:ext uri="{FF2B5EF4-FFF2-40B4-BE49-F238E27FC236}">
                        <a16:creationId xmlns:a16="http://schemas.microsoft.com/office/drawing/2014/main" id="{C94AE980-EB38-46BD-8FB2-9D3E3E57FD52}"/>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9" name="Line 10">
                    <a:extLst>
                      <a:ext uri="{FF2B5EF4-FFF2-40B4-BE49-F238E27FC236}">
                        <a16:creationId xmlns:a16="http://schemas.microsoft.com/office/drawing/2014/main" id="{0CD8DEDD-5B74-45A7-A005-61BFAD569DF3}"/>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0" name="Oval 11">
                    <a:extLst>
                      <a:ext uri="{FF2B5EF4-FFF2-40B4-BE49-F238E27FC236}">
                        <a16:creationId xmlns:a16="http://schemas.microsoft.com/office/drawing/2014/main" id="{DF3C3C4E-8CFF-4176-A7D9-971EDB16533A}"/>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1" name="Oval 12">
                    <a:extLst>
                      <a:ext uri="{FF2B5EF4-FFF2-40B4-BE49-F238E27FC236}">
                        <a16:creationId xmlns:a16="http://schemas.microsoft.com/office/drawing/2014/main" id="{F46D44F1-B6E5-4C02-80E4-0FF710690B3F}"/>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2" name="Oval 13">
                    <a:extLst>
                      <a:ext uri="{FF2B5EF4-FFF2-40B4-BE49-F238E27FC236}">
                        <a16:creationId xmlns:a16="http://schemas.microsoft.com/office/drawing/2014/main" id="{439A2BC6-7F24-4009-A587-F12B6D451663}"/>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sp>
            <p:nvSpPr>
              <p:cNvPr id="238" name="Shape 101">
                <a:extLst>
                  <a:ext uri="{FF2B5EF4-FFF2-40B4-BE49-F238E27FC236}">
                    <a16:creationId xmlns:a16="http://schemas.microsoft.com/office/drawing/2014/main" id="{B2737DD1-7D22-451D-A367-0EDC6532EE0B}"/>
                  </a:ext>
                </a:extLst>
              </p:cNvPr>
              <p:cNvSpPr txBox="1"/>
              <p:nvPr/>
            </p:nvSpPr>
            <p:spPr>
              <a:xfrm>
                <a:off x="9946442" y="4104917"/>
                <a:ext cx="1534447" cy="277878"/>
              </a:xfrm>
              <a:prstGeom prst="rect">
                <a:avLst/>
              </a:prstGeom>
              <a:noFill/>
              <a:ln>
                <a:noFill/>
              </a:ln>
            </p:spPr>
            <p:txBody>
              <a:bodyPr wrap="square" lIns="91425" tIns="45700" rIns="91425" bIns="4570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Operational reports</a:t>
                </a:r>
              </a:p>
            </p:txBody>
          </p:sp>
          <p:grpSp>
            <p:nvGrpSpPr>
              <p:cNvPr id="28" name="Group 27">
                <a:extLst>
                  <a:ext uri="{FF2B5EF4-FFF2-40B4-BE49-F238E27FC236}">
                    <a16:creationId xmlns:a16="http://schemas.microsoft.com/office/drawing/2014/main" id="{1DD3BEF8-F2D3-4A68-9B30-12258C9969AC}"/>
                  </a:ext>
                </a:extLst>
              </p:cNvPr>
              <p:cNvGrpSpPr/>
              <p:nvPr/>
            </p:nvGrpSpPr>
            <p:grpSpPr>
              <a:xfrm>
                <a:off x="10349269" y="3465702"/>
                <a:ext cx="677513" cy="576345"/>
                <a:chOff x="10295202" y="3465702"/>
                <a:chExt cx="677513" cy="576345"/>
              </a:xfrm>
            </p:grpSpPr>
            <p:grpSp>
              <p:nvGrpSpPr>
                <p:cNvPr id="231" name="Group 230">
                  <a:extLst>
                    <a:ext uri="{FF2B5EF4-FFF2-40B4-BE49-F238E27FC236}">
                      <a16:creationId xmlns:a16="http://schemas.microsoft.com/office/drawing/2014/main" id="{2B6089EC-A82E-4D63-94B4-56F7B0236774}"/>
                    </a:ext>
                  </a:extLst>
                </p:cNvPr>
                <p:cNvGrpSpPr/>
                <p:nvPr/>
              </p:nvGrpSpPr>
              <p:grpSpPr>
                <a:xfrm>
                  <a:off x="10295202" y="3465702"/>
                  <a:ext cx="677513" cy="576345"/>
                  <a:chOff x="10725498" y="5087603"/>
                  <a:chExt cx="498940" cy="424437"/>
                </a:xfrm>
              </p:grpSpPr>
              <p:sp>
                <p:nvSpPr>
                  <p:cNvPr id="233" name="Rectangle 9">
                    <a:extLst>
                      <a:ext uri="{FF2B5EF4-FFF2-40B4-BE49-F238E27FC236}">
                        <a16:creationId xmlns:a16="http://schemas.microsoft.com/office/drawing/2014/main" id="{64DF5A8B-8562-43DF-A75F-01BE6030547D}"/>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4" name="Line 10">
                    <a:extLst>
                      <a:ext uri="{FF2B5EF4-FFF2-40B4-BE49-F238E27FC236}">
                        <a16:creationId xmlns:a16="http://schemas.microsoft.com/office/drawing/2014/main" id="{55D2C6BD-31EC-43D4-8BD4-3D073D4A0B42}"/>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5" name="Oval 11">
                    <a:extLst>
                      <a:ext uri="{FF2B5EF4-FFF2-40B4-BE49-F238E27FC236}">
                        <a16:creationId xmlns:a16="http://schemas.microsoft.com/office/drawing/2014/main" id="{2FB7F8B0-3B91-4436-BCE0-C9174BA3C4C6}"/>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6" name="Oval 12">
                    <a:extLst>
                      <a:ext uri="{FF2B5EF4-FFF2-40B4-BE49-F238E27FC236}">
                        <a16:creationId xmlns:a16="http://schemas.microsoft.com/office/drawing/2014/main" id="{F482BAFD-6614-47C8-A692-AEF4463D03B6}"/>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7" name="Oval 13">
                    <a:extLst>
                      <a:ext uri="{FF2B5EF4-FFF2-40B4-BE49-F238E27FC236}">
                        <a16:creationId xmlns:a16="http://schemas.microsoft.com/office/drawing/2014/main" id="{64AAA125-35D5-4E98-8591-D42E30551362}"/>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239" name="Rectangle 6">
                  <a:extLst>
                    <a:ext uri="{FF2B5EF4-FFF2-40B4-BE49-F238E27FC236}">
                      <a16:creationId xmlns:a16="http://schemas.microsoft.com/office/drawing/2014/main" id="{E5E9C6B9-DE53-4643-9C4A-7728FC14FABF}"/>
                    </a:ext>
                  </a:extLst>
                </p:cNvPr>
                <p:cNvSpPr>
                  <a:spLocks noChangeArrowheads="1"/>
                </p:cNvSpPr>
                <p:nvPr/>
              </p:nvSpPr>
              <p:spPr bwMode="auto">
                <a:xfrm>
                  <a:off x="10521830" y="3822836"/>
                  <a:ext cx="52858" cy="175091"/>
                </a:xfrm>
                <a:prstGeom prst="rect">
                  <a:avLst/>
                </a:prstGeom>
                <a:noFill/>
                <a:ln w="12700" cap="flat">
                  <a:solidFill>
                    <a:schemeClr val="tx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40" name="Rectangle 7">
                  <a:extLst>
                    <a:ext uri="{FF2B5EF4-FFF2-40B4-BE49-F238E27FC236}">
                      <a16:creationId xmlns:a16="http://schemas.microsoft.com/office/drawing/2014/main" id="{ACD3FB5E-29BB-4681-A71E-6B9903AD0E39}"/>
                    </a:ext>
                  </a:extLst>
                </p:cNvPr>
                <p:cNvSpPr>
                  <a:spLocks noChangeArrowheads="1"/>
                </p:cNvSpPr>
                <p:nvPr/>
              </p:nvSpPr>
              <p:spPr bwMode="auto">
                <a:xfrm>
                  <a:off x="10625894" y="3669218"/>
                  <a:ext cx="54510" cy="328709"/>
                </a:xfrm>
                <a:prstGeom prst="rect">
                  <a:avLst/>
                </a:prstGeom>
                <a:noFill/>
                <a:ln w="12700" cap="flat">
                  <a:solidFill>
                    <a:schemeClr val="tx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41" name="Rectangle 8">
                  <a:extLst>
                    <a:ext uri="{FF2B5EF4-FFF2-40B4-BE49-F238E27FC236}">
                      <a16:creationId xmlns:a16="http://schemas.microsoft.com/office/drawing/2014/main" id="{9D3E2615-C536-4356-B157-AC746377EE72}"/>
                    </a:ext>
                  </a:extLst>
                </p:cNvPr>
                <p:cNvSpPr>
                  <a:spLocks noChangeArrowheads="1"/>
                </p:cNvSpPr>
                <p:nvPr/>
              </p:nvSpPr>
              <p:spPr bwMode="auto">
                <a:xfrm>
                  <a:off x="10731610" y="3736942"/>
                  <a:ext cx="54510" cy="260985"/>
                </a:xfrm>
                <a:prstGeom prst="rect">
                  <a:avLst/>
                </a:prstGeom>
                <a:noFill/>
                <a:ln w="12700" cap="flat">
                  <a:solidFill>
                    <a:schemeClr val="tx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grpSp>
        <p:sp>
          <p:nvSpPr>
            <p:cNvPr id="196" name="Rectangle 195">
              <a:extLst>
                <a:ext uri="{FF2B5EF4-FFF2-40B4-BE49-F238E27FC236}">
                  <a16:creationId xmlns:a16="http://schemas.microsoft.com/office/drawing/2014/main" id="{95611ECB-8432-467F-832C-AF9FA82323EC}"/>
                </a:ext>
              </a:extLst>
            </p:cNvPr>
            <p:cNvSpPr/>
            <p:nvPr/>
          </p:nvSpPr>
          <p:spPr bwMode="auto">
            <a:xfrm>
              <a:off x="9960535" y="1697248"/>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Intelligence</a:t>
              </a:r>
            </a:p>
          </p:txBody>
        </p:sp>
      </p:grpSp>
      <p:sp>
        <p:nvSpPr>
          <p:cNvPr id="3" name="Title 2">
            <a:extLst>
              <a:ext uri="{FF2B5EF4-FFF2-40B4-BE49-F238E27FC236}">
                <a16:creationId xmlns:a16="http://schemas.microsoft.com/office/drawing/2014/main" id="{26F7D452-0040-4DAD-BA87-7BE5B8388923}"/>
              </a:ext>
            </a:extLst>
          </p:cNvPr>
          <p:cNvSpPr>
            <a:spLocks noGrp="1"/>
          </p:cNvSpPr>
          <p:nvPr>
            <p:ph type="title"/>
          </p:nvPr>
        </p:nvSpPr>
        <p:spPr/>
        <p:txBody>
          <a:bodyPr/>
          <a:lstStyle/>
          <a:p>
            <a:pPr defTabSz="914400">
              <a:lnSpc>
                <a:spcPct val="100000"/>
              </a:lnSpc>
            </a:pPr>
            <a:r>
              <a:rPr lang="en-US" sz="2800" spc="500" dirty="0">
                <a:solidFill>
                  <a:srgbClr val="0078D7"/>
                </a:solidFill>
                <a:latin typeface="Segoe UI Semilight" charset="0"/>
                <a:ea typeface=""/>
                <a:cs typeface="Segoe UI Semilight" charset="0"/>
              </a:rPr>
              <a:t>Big Data &amp; Advanced Analytics at a glance</a:t>
            </a:r>
            <a:endParaRPr lang="en-US" sz="2800" spc="500" dirty="0">
              <a:solidFill>
                <a:srgbClr val="0078D7"/>
              </a:solidFill>
              <a:latin typeface="Segoe UI Semilight" charset="0"/>
              <a:cs typeface="Segoe UI Semilight" charset="0"/>
            </a:endParaRPr>
          </a:p>
        </p:txBody>
      </p:sp>
      <p:cxnSp>
        <p:nvCxnSpPr>
          <p:cNvPr id="10" name="Connector: Elbow 9">
            <a:extLst>
              <a:ext uri="{FF2B5EF4-FFF2-40B4-BE49-F238E27FC236}">
                <a16:creationId xmlns:a16="http://schemas.microsoft.com/office/drawing/2014/main" id="{BD3EE901-8B1D-4515-8F43-40D02C09AC24}"/>
              </a:ext>
            </a:extLst>
          </p:cNvPr>
          <p:cNvCxnSpPr>
            <a:cxnSpLocks/>
          </p:cNvCxnSpPr>
          <p:nvPr/>
        </p:nvCxnSpPr>
        <p:spPr>
          <a:xfrm rot="10800000" flipV="1">
            <a:off x="7797312" y="3057069"/>
            <a:ext cx="12700" cy="1384913"/>
          </a:xfrm>
          <a:prstGeom prst="bentConnector3">
            <a:avLst>
              <a:gd name="adj1" fmla="val 1800000"/>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E57DD79A-C5E6-4E07-8EFA-42AB880854A1}"/>
              </a:ext>
            </a:extLst>
          </p:cNvPr>
          <p:cNvGrpSpPr>
            <a:grpSpLocks noChangeAspect="1"/>
          </p:cNvGrpSpPr>
          <p:nvPr/>
        </p:nvGrpSpPr>
        <p:grpSpPr bwMode="auto">
          <a:xfrm>
            <a:off x="579957" y="1614888"/>
            <a:ext cx="416196" cy="406286"/>
            <a:chOff x="1759" y="236"/>
            <a:chExt cx="252" cy="246"/>
          </a:xfrm>
          <a:noFill/>
        </p:grpSpPr>
        <p:sp>
          <p:nvSpPr>
            <p:cNvPr id="168" name="Freeform 106">
              <a:extLst>
                <a:ext uri="{FF2B5EF4-FFF2-40B4-BE49-F238E27FC236}">
                  <a16:creationId xmlns:a16="http://schemas.microsoft.com/office/drawing/2014/main" id="{2C21B8F4-D961-4AAE-BD18-A747067D6B97}"/>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9" name="Rectangle 168">
              <a:extLst>
                <a:ext uri="{FF2B5EF4-FFF2-40B4-BE49-F238E27FC236}">
                  <a16:creationId xmlns:a16="http://schemas.microsoft.com/office/drawing/2014/main" id="{032F3A4B-33C1-45CB-A0F0-210E799046FE}"/>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73" name="Rectangle 172">
              <a:extLst>
                <a:ext uri="{FF2B5EF4-FFF2-40B4-BE49-F238E27FC236}">
                  <a16:creationId xmlns:a16="http://schemas.microsoft.com/office/drawing/2014/main" id="{88761354-A028-4A1B-8B85-CABA5C5B18CF}"/>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78" name="Rectangle 177">
              <a:extLst>
                <a:ext uri="{FF2B5EF4-FFF2-40B4-BE49-F238E27FC236}">
                  <a16:creationId xmlns:a16="http://schemas.microsoft.com/office/drawing/2014/main" id="{FD585D5E-4C4B-4E11-9D00-DE4F413DDDC8}"/>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179" name="TextBox 178">
            <a:extLst>
              <a:ext uri="{FF2B5EF4-FFF2-40B4-BE49-F238E27FC236}">
                <a16:creationId xmlns:a16="http://schemas.microsoft.com/office/drawing/2014/main" id="{30693531-66D0-45AA-B0FD-1BDFD5C1056A}"/>
              </a:ext>
            </a:extLst>
          </p:cNvPr>
          <p:cNvSpPr txBox="1"/>
          <p:nvPr/>
        </p:nvSpPr>
        <p:spPr>
          <a:xfrm>
            <a:off x="467317" y="2074518"/>
            <a:ext cx="773288" cy="415498"/>
          </a:xfrm>
          <a:prstGeom prst="rect">
            <a:avLst/>
          </a:prstGeom>
          <a:noFill/>
        </p:spPr>
        <p:txBody>
          <a:bodyPr wrap="square" lIns="91440" tIns="45720" rIns="91440" bIns="4572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Business</a:t>
            </a:r>
            <a:b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apps</a:t>
            </a:r>
          </a:p>
        </p:txBody>
      </p:sp>
      <p:grpSp>
        <p:nvGrpSpPr>
          <p:cNvPr id="121" name="Group 120">
            <a:extLst>
              <a:ext uri="{FF2B5EF4-FFF2-40B4-BE49-F238E27FC236}">
                <a16:creationId xmlns:a16="http://schemas.microsoft.com/office/drawing/2014/main" id="{5897BC48-3227-4115-B75F-6883BF73317A}"/>
              </a:ext>
            </a:extLst>
          </p:cNvPr>
          <p:cNvGrpSpPr/>
          <p:nvPr/>
        </p:nvGrpSpPr>
        <p:grpSpPr>
          <a:xfrm>
            <a:off x="2146238" y="2287772"/>
            <a:ext cx="231202" cy="232210"/>
            <a:chOff x="5279190" y="5401430"/>
            <a:chExt cx="1101836" cy="1106637"/>
          </a:xfrm>
        </p:grpSpPr>
        <p:sp>
          <p:nvSpPr>
            <p:cNvPr id="122" name="Freeform: Shape 815">
              <a:extLst>
                <a:ext uri="{FF2B5EF4-FFF2-40B4-BE49-F238E27FC236}">
                  <a16:creationId xmlns:a16="http://schemas.microsoft.com/office/drawing/2014/main" id="{01BD0F51-1A3F-43E4-AC48-CFF2C9E8C28D}"/>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23" name="Freeform: Shape 816">
              <a:extLst>
                <a:ext uri="{FF2B5EF4-FFF2-40B4-BE49-F238E27FC236}">
                  <a16:creationId xmlns:a16="http://schemas.microsoft.com/office/drawing/2014/main" id="{EEE7910A-EB26-46F9-A48E-7AD7497142E8}"/>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24" name="Freeform: Shape 817">
              <a:extLst>
                <a:ext uri="{FF2B5EF4-FFF2-40B4-BE49-F238E27FC236}">
                  <a16:creationId xmlns:a16="http://schemas.microsoft.com/office/drawing/2014/main" id="{5939A067-0BC1-4F76-9BFE-9BC592C09A6D}"/>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25" name="Freeform: Shape 818">
              <a:extLst>
                <a:ext uri="{FF2B5EF4-FFF2-40B4-BE49-F238E27FC236}">
                  <a16:creationId xmlns:a16="http://schemas.microsoft.com/office/drawing/2014/main" id="{0F6D1B4C-5DF2-4346-A194-3D43D4800F1B}"/>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126" name="Freeform: Shape 819">
              <a:extLst>
                <a:ext uri="{FF2B5EF4-FFF2-40B4-BE49-F238E27FC236}">
                  <a16:creationId xmlns:a16="http://schemas.microsoft.com/office/drawing/2014/main" id="{9A8C1A94-2668-4A35-91C0-77DA46B7CCB0}"/>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grpSp>
        <p:nvGrpSpPr>
          <p:cNvPr id="127" name="Group 126">
            <a:extLst>
              <a:ext uri="{FF2B5EF4-FFF2-40B4-BE49-F238E27FC236}">
                <a16:creationId xmlns:a16="http://schemas.microsoft.com/office/drawing/2014/main" id="{6CF4A718-DEEA-42A8-98B4-2FBF865A2C02}"/>
              </a:ext>
            </a:extLst>
          </p:cNvPr>
          <p:cNvGrpSpPr/>
          <p:nvPr/>
        </p:nvGrpSpPr>
        <p:grpSpPr>
          <a:xfrm>
            <a:off x="7880661" y="4256641"/>
            <a:ext cx="336024" cy="329990"/>
            <a:chOff x="2549926" y="1227604"/>
            <a:chExt cx="5177116" cy="5084148"/>
          </a:xfrm>
        </p:grpSpPr>
        <p:sp>
          <p:nvSpPr>
            <p:cNvPr id="130" name="Freeform: Shape 821">
              <a:extLst>
                <a:ext uri="{FF2B5EF4-FFF2-40B4-BE49-F238E27FC236}">
                  <a16:creationId xmlns:a16="http://schemas.microsoft.com/office/drawing/2014/main" id="{A65B318A-6090-4EF1-AB51-9F62861083E3}"/>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1" name="Rectangle 130">
              <a:extLst>
                <a:ext uri="{FF2B5EF4-FFF2-40B4-BE49-F238E27FC236}">
                  <a16:creationId xmlns:a16="http://schemas.microsoft.com/office/drawing/2014/main" id="{64AF47D1-0876-4616-B3B7-D9F02C6B2266}"/>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7" name="Rectangle 136">
              <a:extLst>
                <a:ext uri="{FF2B5EF4-FFF2-40B4-BE49-F238E27FC236}">
                  <a16:creationId xmlns:a16="http://schemas.microsoft.com/office/drawing/2014/main" id="{2C4FDB89-B67C-4C6B-ADC2-16F19F904BCB}"/>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9" name="Rectangle 138">
              <a:extLst>
                <a:ext uri="{FF2B5EF4-FFF2-40B4-BE49-F238E27FC236}">
                  <a16:creationId xmlns:a16="http://schemas.microsoft.com/office/drawing/2014/main" id="{158C6DFD-5891-443D-AA58-E77A406A7025}"/>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0" name="Rectangle 139">
              <a:extLst>
                <a:ext uri="{FF2B5EF4-FFF2-40B4-BE49-F238E27FC236}">
                  <a16:creationId xmlns:a16="http://schemas.microsoft.com/office/drawing/2014/main" id="{436CF3E6-8A70-4CE5-BF4B-8C6312C3656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EDB9BEAC-440E-471C-B1A6-215773C9EEF6}"/>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0" name="Rectangle 169">
              <a:extLst>
                <a:ext uri="{FF2B5EF4-FFF2-40B4-BE49-F238E27FC236}">
                  <a16:creationId xmlns:a16="http://schemas.microsoft.com/office/drawing/2014/main" id="{0896F17E-58CE-40F4-B8AB-2041951EEB84}"/>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1" name="Cylinder 828">
              <a:extLst>
                <a:ext uri="{FF2B5EF4-FFF2-40B4-BE49-F238E27FC236}">
                  <a16:creationId xmlns:a16="http://schemas.microsoft.com/office/drawing/2014/main" id="{8B3D60E1-1E16-4F9F-99CB-F45A1F6DBEE6}"/>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174" name="Group 173">
            <a:extLst>
              <a:ext uri="{FF2B5EF4-FFF2-40B4-BE49-F238E27FC236}">
                <a16:creationId xmlns:a16="http://schemas.microsoft.com/office/drawing/2014/main" id="{65F9CE2A-AE67-4255-8FCC-BD6DC7AB1B9C}"/>
              </a:ext>
            </a:extLst>
          </p:cNvPr>
          <p:cNvGrpSpPr/>
          <p:nvPr/>
        </p:nvGrpSpPr>
        <p:grpSpPr>
          <a:xfrm>
            <a:off x="3974303" y="3621025"/>
            <a:ext cx="308820" cy="275382"/>
            <a:chOff x="2922017" y="3436258"/>
            <a:chExt cx="1405852" cy="1211942"/>
          </a:xfrm>
        </p:grpSpPr>
        <p:sp>
          <p:nvSpPr>
            <p:cNvPr id="177" name="Hexagon 176">
              <a:extLst>
                <a:ext uri="{FF2B5EF4-FFF2-40B4-BE49-F238E27FC236}">
                  <a16:creationId xmlns:a16="http://schemas.microsoft.com/office/drawing/2014/main" id="{3DD86084-8BAC-4BEE-955F-47B0A90240EC}"/>
                </a:ext>
              </a:extLst>
            </p:cNvPr>
            <p:cNvSpPr/>
            <p:nvPr/>
          </p:nvSpPr>
          <p:spPr bwMode="auto">
            <a:xfrm>
              <a:off x="2922017" y="3436258"/>
              <a:ext cx="1405852" cy="1211942"/>
            </a:xfrm>
            <a:prstGeom prst="hexagon">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80" name="Group 179">
              <a:extLst>
                <a:ext uri="{FF2B5EF4-FFF2-40B4-BE49-F238E27FC236}">
                  <a16:creationId xmlns:a16="http://schemas.microsoft.com/office/drawing/2014/main" id="{C28C3048-B948-48E5-A3FC-D2A153713599}"/>
                </a:ext>
              </a:extLst>
            </p:cNvPr>
            <p:cNvGrpSpPr/>
            <p:nvPr/>
          </p:nvGrpSpPr>
          <p:grpSpPr>
            <a:xfrm flipH="1">
              <a:off x="3278165" y="3687836"/>
              <a:ext cx="693555" cy="708785"/>
              <a:chOff x="590959" y="3692672"/>
              <a:chExt cx="693555" cy="708785"/>
            </a:xfrm>
          </p:grpSpPr>
          <p:sp>
            <p:nvSpPr>
              <p:cNvPr id="182" name="Snip Single Corner Rectangle 26">
                <a:extLst>
                  <a:ext uri="{FF2B5EF4-FFF2-40B4-BE49-F238E27FC236}">
                    <a16:creationId xmlns:a16="http://schemas.microsoft.com/office/drawing/2014/main" id="{8F238A17-C9AB-48E1-9288-B5296FE19587}"/>
                  </a:ext>
                </a:extLst>
              </p:cNvPr>
              <p:cNvSpPr/>
              <p:nvPr/>
            </p:nvSpPr>
            <p:spPr bwMode="auto">
              <a:xfrm flipH="1">
                <a:off x="590959" y="3692672"/>
                <a:ext cx="693555" cy="708785"/>
              </a:xfrm>
              <a:prstGeom prst="snip1Rect">
                <a:avLst>
                  <a:gd name="adj" fmla="val 28736"/>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10</a:t>
                </a:r>
                <a:br>
                  <a:rPr kumimoji="0" lang="en-US" sz="5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br>
                <a:r>
                  <a:rPr kumimoji="0" lang="en-US" sz="5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01</a:t>
                </a:r>
              </a:p>
            </p:txBody>
          </p:sp>
          <p:sp>
            <p:nvSpPr>
              <p:cNvPr id="184" name="Triangle 27">
                <a:extLst>
                  <a:ext uri="{FF2B5EF4-FFF2-40B4-BE49-F238E27FC236}">
                    <a16:creationId xmlns:a16="http://schemas.microsoft.com/office/drawing/2014/main" id="{C2550049-2B35-4674-BA3D-DC5E93833388}"/>
                  </a:ext>
                </a:extLst>
              </p:cNvPr>
              <p:cNvSpPr/>
              <p:nvPr/>
            </p:nvSpPr>
            <p:spPr bwMode="auto">
              <a:xfrm rot="8100000">
                <a:off x="605734" y="3761863"/>
                <a:ext cx="275229" cy="116186"/>
              </a:xfrm>
              <a:prstGeom prs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197" name="Group 196">
            <a:extLst>
              <a:ext uri="{FF2B5EF4-FFF2-40B4-BE49-F238E27FC236}">
                <a16:creationId xmlns:a16="http://schemas.microsoft.com/office/drawing/2014/main" id="{2A0E6F24-23F5-43D6-A1F2-A55E118BF181}"/>
              </a:ext>
            </a:extLst>
          </p:cNvPr>
          <p:cNvGrpSpPr/>
          <p:nvPr/>
        </p:nvGrpSpPr>
        <p:grpSpPr>
          <a:xfrm>
            <a:off x="7863840" y="2938103"/>
            <a:ext cx="350996" cy="302532"/>
            <a:chOff x="8376458" y="5925518"/>
            <a:chExt cx="1045926" cy="901512"/>
          </a:xfrm>
        </p:grpSpPr>
        <p:sp>
          <p:nvSpPr>
            <p:cNvPr id="203" name="Star: 4 Points 8">
              <a:extLst>
                <a:ext uri="{FF2B5EF4-FFF2-40B4-BE49-F238E27FC236}">
                  <a16:creationId xmlns:a16="http://schemas.microsoft.com/office/drawing/2014/main" id="{3C4CF94E-29D1-4AAF-8904-424D1E08ACC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4" name="Star: 4 Points 8">
              <a:extLst>
                <a:ext uri="{FF2B5EF4-FFF2-40B4-BE49-F238E27FC236}">
                  <a16:creationId xmlns:a16="http://schemas.microsoft.com/office/drawing/2014/main" id="{EB14D03C-53B6-4AEA-9D85-C0C4A5968700}"/>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5" name="Oval 204">
              <a:extLst>
                <a:ext uri="{FF2B5EF4-FFF2-40B4-BE49-F238E27FC236}">
                  <a16:creationId xmlns:a16="http://schemas.microsoft.com/office/drawing/2014/main" id="{34747AA4-2F0B-48D3-ABA4-847E1488BD4E}"/>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6" name="Oval 9">
              <a:extLst>
                <a:ext uri="{FF2B5EF4-FFF2-40B4-BE49-F238E27FC236}">
                  <a16:creationId xmlns:a16="http://schemas.microsoft.com/office/drawing/2014/main" id="{B10D5F37-DD05-42FE-83BA-BF6A05DD34F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14" name="Group 213">
            <a:extLst>
              <a:ext uri="{FF2B5EF4-FFF2-40B4-BE49-F238E27FC236}">
                <a16:creationId xmlns:a16="http://schemas.microsoft.com/office/drawing/2014/main" id="{49B4B3CE-35DC-44A1-9394-C811B17B443D}"/>
              </a:ext>
            </a:extLst>
          </p:cNvPr>
          <p:cNvGrpSpPr/>
          <p:nvPr/>
        </p:nvGrpSpPr>
        <p:grpSpPr>
          <a:xfrm>
            <a:off x="7932840" y="3597095"/>
            <a:ext cx="300771" cy="309224"/>
            <a:chOff x="2776302" y="4657642"/>
            <a:chExt cx="1550488" cy="1594059"/>
          </a:xfrm>
        </p:grpSpPr>
        <p:sp>
          <p:nvSpPr>
            <p:cNvPr id="215" name="Cylinder 812">
              <a:extLst>
                <a:ext uri="{FF2B5EF4-FFF2-40B4-BE49-F238E27FC236}">
                  <a16:creationId xmlns:a16="http://schemas.microsoft.com/office/drawing/2014/main" id="{97C68356-76ED-4307-828B-F8E97423BE48}"/>
                </a:ext>
              </a:extLst>
            </p:cNvPr>
            <p:cNvSpPr/>
            <p:nvPr/>
          </p:nvSpPr>
          <p:spPr bwMode="auto">
            <a:xfrm>
              <a:off x="2776302" y="4657642"/>
              <a:ext cx="1043832" cy="1371349"/>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SQL</a:t>
              </a:r>
            </a:p>
          </p:txBody>
        </p:sp>
        <p:sp>
          <p:nvSpPr>
            <p:cNvPr id="216" name="Freeform 146">
              <a:extLst>
                <a:ext uri="{FF2B5EF4-FFF2-40B4-BE49-F238E27FC236}">
                  <a16:creationId xmlns:a16="http://schemas.microsoft.com/office/drawing/2014/main" id="{CDF4159D-F9A6-4FB6-A04C-CAB107EC8B1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nvGrpSpPr>
          <p:cNvPr id="217" name="Group 216">
            <a:extLst>
              <a:ext uri="{FF2B5EF4-FFF2-40B4-BE49-F238E27FC236}">
                <a16:creationId xmlns:a16="http://schemas.microsoft.com/office/drawing/2014/main" id="{359ECD34-5349-4A01-8B12-4716D4AD09EF}"/>
              </a:ext>
            </a:extLst>
          </p:cNvPr>
          <p:cNvGrpSpPr/>
          <p:nvPr/>
        </p:nvGrpSpPr>
        <p:grpSpPr>
          <a:xfrm>
            <a:off x="7907732" y="5048860"/>
            <a:ext cx="294692" cy="229438"/>
            <a:chOff x="2062250" y="1828801"/>
            <a:chExt cx="438091" cy="341085"/>
          </a:xfrm>
        </p:grpSpPr>
        <p:grpSp>
          <p:nvGrpSpPr>
            <p:cNvPr id="218" name="Group 217">
              <a:extLst>
                <a:ext uri="{FF2B5EF4-FFF2-40B4-BE49-F238E27FC236}">
                  <a16:creationId xmlns:a16="http://schemas.microsoft.com/office/drawing/2014/main" id="{214F52F9-C31C-4581-A7A0-869CE47FABE7}"/>
                </a:ext>
              </a:extLst>
            </p:cNvPr>
            <p:cNvGrpSpPr/>
            <p:nvPr/>
          </p:nvGrpSpPr>
          <p:grpSpPr>
            <a:xfrm>
              <a:off x="2062250" y="1828801"/>
              <a:ext cx="180067" cy="140947"/>
              <a:chOff x="2438399" y="1828800"/>
              <a:chExt cx="1923143" cy="1799771"/>
            </a:xfrm>
            <a:noFill/>
          </p:grpSpPr>
          <p:sp>
            <p:nvSpPr>
              <p:cNvPr id="246" name="Rectangle 245">
                <a:extLst>
                  <a:ext uri="{FF2B5EF4-FFF2-40B4-BE49-F238E27FC236}">
                    <a16:creationId xmlns:a16="http://schemas.microsoft.com/office/drawing/2014/main" id="{1D9F5E26-DEC6-4861-AE78-6320594614D1}"/>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48" name="Straight Connector 247">
                <a:extLst>
                  <a:ext uri="{FF2B5EF4-FFF2-40B4-BE49-F238E27FC236}">
                    <a16:creationId xmlns:a16="http://schemas.microsoft.com/office/drawing/2014/main" id="{3C48D113-A7EA-46F2-92F1-74F35C5AE3AB}"/>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CC6DBDA0-BE55-451E-AC0A-5F9089758D69}"/>
                </a:ext>
              </a:extLst>
            </p:cNvPr>
            <p:cNvGrpSpPr/>
            <p:nvPr/>
          </p:nvGrpSpPr>
          <p:grpSpPr>
            <a:xfrm>
              <a:off x="2093480" y="2028939"/>
              <a:ext cx="180067" cy="140947"/>
              <a:chOff x="2438399" y="1828800"/>
              <a:chExt cx="1923143" cy="1799771"/>
            </a:xfrm>
            <a:noFill/>
          </p:grpSpPr>
          <p:sp>
            <p:nvSpPr>
              <p:cNvPr id="230" name="Rectangle 229">
                <a:extLst>
                  <a:ext uri="{FF2B5EF4-FFF2-40B4-BE49-F238E27FC236}">
                    <a16:creationId xmlns:a16="http://schemas.microsoft.com/office/drawing/2014/main" id="{5DF8F080-AEB8-43A1-9E04-5524CC17E710}"/>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44" name="Straight Connector 243">
                <a:extLst>
                  <a:ext uri="{FF2B5EF4-FFF2-40B4-BE49-F238E27FC236}">
                    <a16:creationId xmlns:a16="http://schemas.microsoft.com/office/drawing/2014/main" id="{0B515CC7-3D8D-435E-AD2E-790630E2ED11}"/>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0" name="Group 219">
              <a:extLst>
                <a:ext uri="{FF2B5EF4-FFF2-40B4-BE49-F238E27FC236}">
                  <a16:creationId xmlns:a16="http://schemas.microsoft.com/office/drawing/2014/main" id="{D6757B6C-E89B-44ED-9280-204CD272AE8B}"/>
                </a:ext>
              </a:extLst>
            </p:cNvPr>
            <p:cNvGrpSpPr/>
            <p:nvPr/>
          </p:nvGrpSpPr>
          <p:grpSpPr>
            <a:xfrm>
              <a:off x="2320274" y="1907031"/>
              <a:ext cx="180067" cy="140947"/>
              <a:chOff x="2438399" y="1828800"/>
              <a:chExt cx="1923143" cy="1799771"/>
            </a:xfrm>
            <a:noFill/>
          </p:grpSpPr>
          <p:sp>
            <p:nvSpPr>
              <p:cNvPr id="228" name="Rectangle 227">
                <a:extLst>
                  <a:ext uri="{FF2B5EF4-FFF2-40B4-BE49-F238E27FC236}">
                    <a16:creationId xmlns:a16="http://schemas.microsoft.com/office/drawing/2014/main" id="{82A20462-5D81-4B20-9A1E-F90E8324A665}"/>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29" name="Straight Connector 228">
                <a:extLst>
                  <a:ext uri="{FF2B5EF4-FFF2-40B4-BE49-F238E27FC236}">
                    <a16:creationId xmlns:a16="http://schemas.microsoft.com/office/drawing/2014/main" id="{687507D5-9C09-49BB-9D6E-ED4AE035AC6E}"/>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DE2484B5-6AEE-43EF-AAE1-E8210FF183F4}"/>
                </a:ext>
              </a:extLst>
            </p:cNvPr>
            <p:cNvGrpSpPr/>
            <p:nvPr/>
          </p:nvGrpSpPr>
          <p:grpSpPr>
            <a:xfrm>
              <a:off x="2129218" y="1891046"/>
              <a:ext cx="303775" cy="247510"/>
              <a:chOff x="2129218" y="1898304"/>
              <a:chExt cx="303775" cy="247510"/>
            </a:xfrm>
          </p:grpSpPr>
          <p:sp>
            <p:nvSpPr>
              <p:cNvPr id="222" name="Oval 221">
                <a:extLst>
                  <a:ext uri="{FF2B5EF4-FFF2-40B4-BE49-F238E27FC236}">
                    <a16:creationId xmlns:a16="http://schemas.microsoft.com/office/drawing/2014/main" id="{099C6926-26DD-4125-AA1B-FD0CBB2662D2}"/>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3" name="Oval 222">
                <a:extLst>
                  <a:ext uri="{FF2B5EF4-FFF2-40B4-BE49-F238E27FC236}">
                    <a16:creationId xmlns:a16="http://schemas.microsoft.com/office/drawing/2014/main" id="{79989885-6F8B-4CEA-BD32-A8FE79FECE54}"/>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4" name="Oval 223">
                <a:extLst>
                  <a:ext uri="{FF2B5EF4-FFF2-40B4-BE49-F238E27FC236}">
                    <a16:creationId xmlns:a16="http://schemas.microsoft.com/office/drawing/2014/main" id="{C24F9069-4069-469C-9A4D-A88F0960CAB1}"/>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25" name="Straight Connector 224">
                <a:extLst>
                  <a:ext uri="{FF2B5EF4-FFF2-40B4-BE49-F238E27FC236}">
                    <a16:creationId xmlns:a16="http://schemas.microsoft.com/office/drawing/2014/main" id="{EC37D056-9751-41C1-8B75-2552FDB76182}"/>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79106BF-BE4E-4D22-B4A6-0141C6DF662B}"/>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88B11CF3-40E4-45F6-81B4-5DB6279BCA29}"/>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49" name="Group 248">
            <a:extLst>
              <a:ext uri="{FF2B5EF4-FFF2-40B4-BE49-F238E27FC236}">
                <a16:creationId xmlns:a16="http://schemas.microsoft.com/office/drawing/2014/main" id="{C62A5D0A-5A16-4B10-86C8-A4B018550094}"/>
              </a:ext>
            </a:extLst>
          </p:cNvPr>
          <p:cNvGrpSpPr/>
          <p:nvPr/>
        </p:nvGrpSpPr>
        <p:grpSpPr>
          <a:xfrm>
            <a:off x="2020886" y="4658190"/>
            <a:ext cx="248788" cy="257154"/>
            <a:chOff x="6175919" y="4051028"/>
            <a:chExt cx="248788" cy="257154"/>
          </a:xfrm>
        </p:grpSpPr>
        <p:sp>
          <p:nvSpPr>
            <p:cNvPr id="250" name="Freeform: Shape 526">
              <a:extLst>
                <a:ext uri="{FF2B5EF4-FFF2-40B4-BE49-F238E27FC236}">
                  <a16:creationId xmlns:a16="http://schemas.microsoft.com/office/drawing/2014/main" id="{A7ED6772-FFA1-4345-A3EE-67E7B1DFD61A}"/>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1" name="Freeform: Shape 527">
              <a:extLst>
                <a:ext uri="{FF2B5EF4-FFF2-40B4-BE49-F238E27FC236}">
                  <a16:creationId xmlns:a16="http://schemas.microsoft.com/office/drawing/2014/main" id="{9168C00A-FA61-4768-BD76-63CE285012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3" name="Freeform: Shape 529">
              <a:extLst>
                <a:ext uri="{FF2B5EF4-FFF2-40B4-BE49-F238E27FC236}">
                  <a16:creationId xmlns:a16="http://schemas.microsoft.com/office/drawing/2014/main" id="{378F6618-6B12-4B45-BD73-E0BD8650B7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4" name="Freeform: Shape 530">
              <a:extLst>
                <a:ext uri="{FF2B5EF4-FFF2-40B4-BE49-F238E27FC236}">
                  <a16:creationId xmlns:a16="http://schemas.microsoft.com/office/drawing/2014/main" id="{AA4EDA8B-B55A-4B33-AFE0-7567D323FD32}"/>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5" name="Freeform: Shape 531">
              <a:extLst>
                <a:ext uri="{FF2B5EF4-FFF2-40B4-BE49-F238E27FC236}">
                  <a16:creationId xmlns:a16="http://schemas.microsoft.com/office/drawing/2014/main" id="{1CDBE46B-5A64-46EF-8BD6-7FB6548FD95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6" name="Freeform: Shape 532">
              <a:extLst>
                <a:ext uri="{FF2B5EF4-FFF2-40B4-BE49-F238E27FC236}">
                  <a16:creationId xmlns:a16="http://schemas.microsoft.com/office/drawing/2014/main" id="{86736F08-776C-45D6-AD4E-38CFBEA5C8C1}"/>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7" name="Freeform: Shape 524">
              <a:extLst>
                <a:ext uri="{FF2B5EF4-FFF2-40B4-BE49-F238E27FC236}">
                  <a16:creationId xmlns:a16="http://schemas.microsoft.com/office/drawing/2014/main" id="{72DB13E8-4BA8-4C0B-BFC4-51126B4C0F0E}"/>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9" name="Freeform: Shape 533">
              <a:extLst>
                <a:ext uri="{FF2B5EF4-FFF2-40B4-BE49-F238E27FC236}">
                  <a16:creationId xmlns:a16="http://schemas.microsoft.com/office/drawing/2014/main" id="{6FAAEB38-1056-470F-95CC-241CA54FD3CB}"/>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61" name="Rectangle 260"/>
          <p:cNvSpPr/>
          <p:nvPr/>
        </p:nvSpPr>
        <p:spPr>
          <a:xfrm>
            <a:off x="2248716" y="3609444"/>
            <a:ext cx="860592" cy="2539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Kafka</a:t>
            </a:r>
          </a:p>
        </p:txBody>
      </p:sp>
      <p:grpSp>
        <p:nvGrpSpPr>
          <p:cNvPr id="263" name="Group 262"/>
          <p:cNvGrpSpPr/>
          <p:nvPr/>
        </p:nvGrpSpPr>
        <p:grpSpPr>
          <a:xfrm>
            <a:off x="2089617" y="3585906"/>
            <a:ext cx="171386" cy="291150"/>
            <a:chOff x="10668000" y="1393825"/>
            <a:chExt cx="527050" cy="895350"/>
          </a:xfrm>
        </p:grpSpPr>
        <p:sp>
          <p:nvSpPr>
            <p:cNvPr id="265" name="Oval 264"/>
            <p:cNvSpPr/>
            <p:nvPr/>
          </p:nvSpPr>
          <p:spPr bwMode="auto">
            <a:xfrm>
              <a:off x="10690225" y="139382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7" name="Oval 266"/>
            <p:cNvSpPr/>
            <p:nvPr/>
          </p:nvSpPr>
          <p:spPr bwMode="auto">
            <a:xfrm>
              <a:off x="10690225" y="20859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8" name="Oval 267"/>
            <p:cNvSpPr/>
            <p:nvPr/>
          </p:nvSpPr>
          <p:spPr bwMode="auto">
            <a:xfrm>
              <a:off x="10991850" y="1911350"/>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9" name="Oval 268"/>
            <p:cNvSpPr/>
            <p:nvPr/>
          </p:nvSpPr>
          <p:spPr bwMode="auto">
            <a:xfrm>
              <a:off x="10991850" y="15652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0" name="Oval 269"/>
            <p:cNvSpPr/>
            <p:nvPr/>
          </p:nvSpPr>
          <p:spPr bwMode="auto">
            <a:xfrm>
              <a:off x="10668000" y="1717675"/>
              <a:ext cx="247650" cy="24765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71" name="Straight Connector 270"/>
            <p:cNvCxnSpPr/>
            <p:nvPr/>
          </p:nvCxnSpPr>
          <p:spPr>
            <a:xfrm>
              <a:off x="10791825" y="1597025"/>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a:off x="10791825" y="1966190"/>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flipH="1">
              <a:off x="10895906" y="1717148"/>
              <a:ext cx="109141" cy="6141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a:off x="10905558" y="1903102"/>
              <a:ext cx="101228" cy="5696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9" name="Graphic 8" descr="Gears">
            <a:extLst>
              <a:ext uri="{FF2B5EF4-FFF2-40B4-BE49-F238E27FC236}">
                <a16:creationId xmlns:a16="http://schemas.microsoft.com/office/drawing/2014/main" id="{A982612A-8544-4616-AD27-E295720C716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67987" y="3517736"/>
            <a:ext cx="447063" cy="447063"/>
          </a:xfrm>
          <a:prstGeom prst="rect">
            <a:avLst/>
          </a:prstGeom>
        </p:spPr>
      </p:pic>
      <p:grpSp>
        <p:nvGrpSpPr>
          <p:cNvPr id="208" name="Group 11">
            <a:extLst>
              <a:ext uri="{FF2B5EF4-FFF2-40B4-BE49-F238E27FC236}">
                <a16:creationId xmlns:a16="http://schemas.microsoft.com/office/drawing/2014/main" id="{80D4BD31-643D-4C8C-8BE9-C522C5C8BFC8}"/>
              </a:ext>
            </a:extLst>
          </p:cNvPr>
          <p:cNvGrpSpPr>
            <a:grpSpLocks noChangeAspect="1"/>
          </p:cNvGrpSpPr>
          <p:nvPr/>
        </p:nvGrpSpPr>
        <p:grpSpPr bwMode="auto">
          <a:xfrm>
            <a:off x="5780509" y="4690365"/>
            <a:ext cx="215115" cy="234323"/>
            <a:chOff x="3861" y="4291602"/>
            <a:chExt cx="112" cy="244433"/>
          </a:xfrm>
        </p:grpSpPr>
        <p:sp>
          <p:nvSpPr>
            <p:cNvPr id="209" name="Freeform 12">
              <a:extLst>
                <a:ext uri="{FF2B5EF4-FFF2-40B4-BE49-F238E27FC236}">
                  <a16:creationId xmlns:a16="http://schemas.microsoft.com/office/drawing/2014/main" id="{C510F963-63DC-4E37-A7E4-87995035FED6}"/>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ndParaRPr>
            </a:p>
          </p:txBody>
        </p:sp>
        <p:sp>
          <p:nvSpPr>
            <p:cNvPr id="212" name="Line 13">
              <a:extLst>
                <a:ext uri="{FF2B5EF4-FFF2-40B4-BE49-F238E27FC236}">
                  <a16:creationId xmlns:a16="http://schemas.microsoft.com/office/drawing/2014/main" id="{BE72AFEB-8F89-4A03-B20A-C18C28F6769C}"/>
                </a:ext>
              </a:extLst>
            </p:cNvPr>
            <p:cNvSpPr>
              <a:spLocks noChangeShapeType="1"/>
            </p:cNvSpPr>
            <p:nvPr/>
          </p:nvSpPr>
          <p:spPr bwMode="auto">
            <a:xfrm>
              <a:off x="3874" y="4469918"/>
              <a:ext cx="8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ndParaRPr>
            </a:p>
          </p:txBody>
        </p:sp>
        <p:sp>
          <p:nvSpPr>
            <p:cNvPr id="213" name="Line 14">
              <a:extLst>
                <a:ext uri="{FF2B5EF4-FFF2-40B4-BE49-F238E27FC236}">
                  <a16:creationId xmlns:a16="http://schemas.microsoft.com/office/drawing/2014/main" id="{A0597469-5FEB-4766-BEB0-C5675E7331A5}"/>
                </a:ext>
              </a:extLst>
            </p:cNvPr>
            <p:cNvSpPr>
              <a:spLocks noChangeShapeType="1"/>
            </p:cNvSpPr>
            <p:nvPr/>
          </p:nvSpPr>
          <p:spPr bwMode="auto">
            <a:xfrm>
              <a:off x="3923" y="4335680"/>
              <a:ext cx="1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ndParaRPr>
            </a:p>
          </p:txBody>
        </p:sp>
        <p:sp>
          <p:nvSpPr>
            <p:cNvPr id="243" name="Line 15">
              <a:extLst>
                <a:ext uri="{FF2B5EF4-FFF2-40B4-BE49-F238E27FC236}">
                  <a16:creationId xmlns:a16="http://schemas.microsoft.com/office/drawing/2014/main" id="{52622AA2-2972-4B51-BCEC-F1C9B3D42805}"/>
                </a:ext>
              </a:extLst>
            </p:cNvPr>
            <p:cNvSpPr>
              <a:spLocks noChangeShapeType="1"/>
            </p:cNvSpPr>
            <p:nvPr/>
          </p:nvSpPr>
          <p:spPr bwMode="auto">
            <a:xfrm>
              <a:off x="3923" y="4379758"/>
              <a:ext cx="1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ndParaRPr>
            </a:p>
          </p:txBody>
        </p:sp>
        <p:sp>
          <p:nvSpPr>
            <p:cNvPr id="275" name="Line 16">
              <a:extLst>
                <a:ext uri="{FF2B5EF4-FFF2-40B4-BE49-F238E27FC236}">
                  <a16:creationId xmlns:a16="http://schemas.microsoft.com/office/drawing/2014/main" id="{63059627-DA07-43A3-B996-9F93AEF85387}"/>
                </a:ext>
              </a:extLst>
            </p:cNvPr>
            <p:cNvSpPr>
              <a:spLocks noChangeShapeType="1"/>
            </p:cNvSpPr>
            <p:nvPr/>
          </p:nvSpPr>
          <p:spPr bwMode="auto">
            <a:xfrm>
              <a:off x="3923" y="4425840"/>
              <a:ext cx="2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ndParaRPr>
            </a:p>
          </p:txBody>
        </p:sp>
        <p:sp>
          <p:nvSpPr>
            <p:cNvPr id="276" name="Line 17">
              <a:extLst>
                <a:ext uri="{FF2B5EF4-FFF2-40B4-BE49-F238E27FC236}">
                  <a16:creationId xmlns:a16="http://schemas.microsoft.com/office/drawing/2014/main" id="{EB7F23CE-1FC9-43FA-B246-F2EB088337AD}"/>
                </a:ext>
              </a:extLst>
            </p:cNvPr>
            <p:cNvSpPr>
              <a:spLocks noChangeShapeType="1"/>
            </p:cNvSpPr>
            <p:nvPr/>
          </p:nvSpPr>
          <p:spPr bwMode="auto">
            <a:xfrm>
              <a:off x="3883" y="4291602"/>
              <a:ext cx="68"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ndParaRPr>
            </a:p>
          </p:txBody>
        </p:sp>
      </p:grpSp>
    </p:spTree>
    <p:extLst>
      <p:ext uri="{BB962C8B-B14F-4D97-AF65-F5344CB8AC3E}">
        <p14:creationId xmlns:p14="http://schemas.microsoft.com/office/powerpoint/2010/main" val="1225838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a:xfrm>
            <a:off x="269240" y="289513"/>
            <a:ext cx="11655840" cy="899665"/>
          </a:xfrm>
        </p:spPr>
        <p:txBody>
          <a:bodyPr/>
          <a:lstStyle/>
          <a:p>
            <a:r>
              <a:rPr lang="en-US" dirty="0"/>
              <a:t>Modern Big Data Warehouse</a:t>
            </a:r>
          </a:p>
        </p:txBody>
      </p:sp>
      <p:sp>
        <p:nvSpPr>
          <p:cNvPr id="91" name="Right Bracket 90">
            <a:extLst>
              <a:ext uri="{FF2B5EF4-FFF2-40B4-BE49-F238E27FC236}">
                <a16:creationId xmlns:a16="http://schemas.microsoft.com/office/drawing/2014/main" id="{85B96194-7FA2-49AA-A1AE-11E35A03549D}"/>
              </a:ext>
            </a:extLst>
          </p:cNvPr>
          <p:cNvSpPr/>
          <p:nvPr/>
        </p:nvSpPr>
        <p:spPr>
          <a:xfrm>
            <a:off x="2215617" y="2358243"/>
            <a:ext cx="100766" cy="2681121"/>
          </a:xfrm>
          <a:prstGeom prst="rightBracket">
            <a:avLst>
              <a:gd name="adj" fmla="val 0"/>
            </a:avLst>
          </a:prstGeom>
          <a:solidFill>
            <a:schemeClr val="bg1"/>
          </a:solidFill>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3" name="TextBox 92">
            <a:extLst>
              <a:ext uri="{FF2B5EF4-FFF2-40B4-BE49-F238E27FC236}">
                <a16:creationId xmlns:a16="http://schemas.microsoft.com/office/drawing/2014/main" id="{550A65AC-3084-4590-8CF1-DC393F531BEF}"/>
              </a:ext>
            </a:extLst>
          </p:cNvPr>
          <p:cNvSpPr txBox="1"/>
          <p:nvPr/>
        </p:nvSpPr>
        <p:spPr>
          <a:xfrm>
            <a:off x="308034" y="4794866"/>
            <a:ext cx="1632135" cy="415498"/>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Business / custom apps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(Structured)</a:t>
            </a:r>
          </a:p>
        </p:txBody>
      </p:sp>
      <p:sp>
        <p:nvSpPr>
          <p:cNvPr id="156" name="TextBox 155">
            <a:extLst>
              <a:ext uri="{FF2B5EF4-FFF2-40B4-BE49-F238E27FC236}">
                <a16:creationId xmlns:a16="http://schemas.microsoft.com/office/drawing/2014/main" id="{63466DFF-E56B-4E4A-9C40-E8C24A93895A}"/>
              </a:ext>
            </a:extLst>
          </p:cNvPr>
          <p:cNvSpPr txBox="1"/>
          <p:nvPr/>
        </p:nvSpPr>
        <p:spPr>
          <a:xfrm>
            <a:off x="308035" y="2531672"/>
            <a:ext cx="1475072" cy="415498"/>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Logs, files and media</a:t>
            </a:r>
            <a:b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(unstructured)</a:t>
            </a:r>
          </a:p>
        </p:txBody>
      </p:sp>
      <p:cxnSp>
        <p:nvCxnSpPr>
          <p:cNvPr id="579" name="Straight Arrow Connector 578">
            <a:extLst>
              <a:ext uri="{FF2B5EF4-FFF2-40B4-BE49-F238E27FC236}">
                <a16:creationId xmlns:a16="http://schemas.microsoft.com/office/drawing/2014/main" id="{F0F696DD-96E2-4821-9142-0D0323271210}"/>
              </a:ext>
            </a:extLst>
          </p:cNvPr>
          <p:cNvCxnSpPr>
            <a:cxnSpLocks/>
          </p:cNvCxnSpPr>
          <p:nvPr/>
        </p:nvCxnSpPr>
        <p:spPr>
          <a:xfrm flipV="1">
            <a:off x="4969710" y="2825544"/>
            <a:ext cx="1796787"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1" name="Straight Arrow Connector 580">
            <a:extLst>
              <a:ext uri="{FF2B5EF4-FFF2-40B4-BE49-F238E27FC236}">
                <a16:creationId xmlns:a16="http://schemas.microsoft.com/office/drawing/2014/main" id="{8C9615C2-1760-46CE-8EEC-2BAF802AA1A4}"/>
              </a:ext>
            </a:extLst>
          </p:cNvPr>
          <p:cNvCxnSpPr>
            <a:cxnSpLocks/>
          </p:cNvCxnSpPr>
          <p:nvPr/>
        </p:nvCxnSpPr>
        <p:spPr>
          <a:xfrm>
            <a:off x="9923284" y="4914098"/>
            <a:ext cx="717007"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584" name="Rectangle 583">
            <a:extLst>
              <a:ext uri="{FF2B5EF4-FFF2-40B4-BE49-F238E27FC236}">
                <a16:creationId xmlns:a16="http://schemas.microsoft.com/office/drawing/2014/main" id="{744BE400-3B21-4DB5-A86D-DD2B056CF5EC}"/>
              </a:ext>
            </a:extLst>
          </p:cNvPr>
          <p:cNvSpPr/>
          <p:nvPr/>
        </p:nvSpPr>
        <p:spPr>
          <a:xfrm>
            <a:off x="4004484" y="3117106"/>
            <a:ext cx="1096619"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storage</a:t>
            </a:r>
          </a:p>
        </p:txBody>
      </p:sp>
      <p:sp>
        <p:nvSpPr>
          <p:cNvPr id="587" name="Rectangle 586">
            <a:extLst>
              <a:ext uri="{FF2B5EF4-FFF2-40B4-BE49-F238E27FC236}">
                <a16:creationId xmlns:a16="http://schemas.microsoft.com/office/drawing/2014/main" id="{0F4E1894-2FE6-4876-A8B0-0DBC9813C812}"/>
              </a:ext>
            </a:extLst>
          </p:cNvPr>
          <p:cNvSpPr/>
          <p:nvPr/>
        </p:nvSpPr>
        <p:spPr>
          <a:xfrm>
            <a:off x="4592872" y="4833081"/>
            <a:ext cx="73318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Polybase</a:t>
            </a:r>
          </a:p>
        </p:txBody>
      </p:sp>
      <p:sp>
        <p:nvSpPr>
          <p:cNvPr id="589" name="Rectangle 588">
            <a:extLst>
              <a:ext uri="{FF2B5EF4-FFF2-40B4-BE49-F238E27FC236}">
                <a16:creationId xmlns:a16="http://schemas.microsoft.com/office/drawing/2014/main" id="{2F6CB65F-D0E2-4F58-89A0-E3F4BDB79789}"/>
              </a:ext>
            </a:extLst>
          </p:cNvPr>
          <p:cNvSpPr/>
          <p:nvPr/>
        </p:nvSpPr>
        <p:spPr>
          <a:xfrm>
            <a:off x="8424579" y="5240013"/>
            <a:ext cx="192912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SQL Data Warehouse</a:t>
            </a:r>
          </a:p>
        </p:txBody>
      </p:sp>
      <p:sp>
        <p:nvSpPr>
          <p:cNvPr id="592" name="Rectangle 591">
            <a:extLst>
              <a:ext uri="{FF2B5EF4-FFF2-40B4-BE49-F238E27FC236}">
                <a16:creationId xmlns:a16="http://schemas.microsoft.com/office/drawing/2014/main" id="{66A08739-467E-4072-B7C2-BF3CCBE53E62}"/>
              </a:ext>
            </a:extLst>
          </p:cNvPr>
          <p:cNvSpPr/>
          <p:nvPr/>
        </p:nvSpPr>
        <p:spPr>
          <a:xfrm>
            <a:off x="2672827" y="3117106"/>
            <a:ext cx="1047083"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factory </a:t>
            </a:r>
          </a:p>
        </p:txBody>
      </p:sp>
      <p:sp>
        <p:nvSpPr>
          <p:cNvPr id="87" name="Rectangle 86">
            <a:extLst>
              <a:ext uri="{FF2B5EF4-FFF2-40B4-BE49-F238E27FC236}">
                <a16:creationId xmlns:a16="http://schemas.microsoft.com/office/drawing/2014/main" id="{C93F26C1-C087-4E48-8AF6-1018382BC9D0}"/>
              </a:ext>
            </a:extLst>
          </p:cNvPr>
          <p:cNvSpPr/>
          <p:nvPr/>
        </p:nvSpPr>
        <p:spPr>
          <a:xfrm>
            <a:off x="2672827" y="5057423"/>
            <a:ext cx="1047083"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factory </a:t>
            </a:r>
          </a:p>
        </p:txBody>
      </p:sp>
      <p:cxnSp>
        <p:nvCxnSpPr>
          <p:cNvPr id="89" name="Connector: Elbow 88">
            <a:extLst>
              <a:ext uri="{FF2B5EF4-FFF2-40B4-BE49-F238E27FC236}">
                <a16:creationId xmlns:a16="http://schemas.microsoft.com/office/drawing/2014/main" id="{4689735A-9021-4AD8-A9D6-C116A74200B5}"/>
              </a:ext>
            </a:extLst>
          </p:cNvPr>
          <p:cNvCxnSpPr>
            <a:cxnSpLocks/>
            <a:endCxn id="243" idx="0"/>
          </p:cNvCxnSpPr>
          <p:nvPr/>
        </p:nvCxnSpPr>
        <p:spPr>
          <a:xfrm>
            <a:off x="7602550" y="2815789"/>
            <a:ext cx="3548554" cy="1751266"/>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CF80F6E-0843-4E86-B24D-3D0B78DC2311}"/>
              </a:ext>
            </a:extLst>
          </p:cNvPr>
          <p:cNvSpPr/>
          <p:nvPr/>
        </p:nvSpPr>
        <p:spPr>
          <a:xfrm>
            <a:off x="6502777" y="3117106"/>
            <a:ext cx="1428598" cy="415498"/>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Databricks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(Spark)</a:t>
            </a:r>
          </a:p>
        </p:txBody>
      </p:sp>
      <p:grpSp>
        <p:nvGrpSpPr>
          <p:cNvPr id="4" name="Group 3">
            <a:extLst>
              <a:ext uri="{FF2B5EF4-FFF2-40B4-BE49-F238E27FC236}">
                <a16:creationId xmlns:a16="http://schemas.microsoft.com/office/drawing/2014/main" id="{413AD72E-FCC7-4790-A51E-F82923F8E09F}"/>
              </a:ext>
            </a:extLst>
          </p:cNvPr>
          <p:cNvGrpSpPr/>
          <p:nvPr/>
        </p:nvGrpSpPr>
        <p:grpSpPr>
          <a:xfrm>
            <a:off x="571089" y="4295397"/>
            <a:ext cx="1064771" cy="406286"/>
            <a:chOff x="579957" y="1614888"/>
            <a:chExt cx="1064771" cy="406286"/>
          </a:xfrm>
        </p:grpSpPr>
        <p:grpSp>
          <p:nvGrpSpPr>
            <p:cNvPr id="161" name="Group 160">
              <a:extLst>
                <a:ext uri="{FF2B5EF4-FFF2-40B4-BE49-F238E27FC236}">
                  <a16:creationId xmlns:a16="http://schemas.microsoft.com/office/drawing/2014/main" id="{25C8F957-B6F7-4FC0-9FDA-9C79699C6455}"/>
                </a:ext>
              </a:extLst>
            </p:cNvPr>
            <p:cNvGrpSpPr/>
            <p:nvPr/>
          </p:nvGrpSpPr>
          <p:grpSpPr>
            <a:xfrm>
              <a:off x="1174991" y="1632049"/>
              <a:ext cx="469737" cy="385154"/>
              <a:chOff x="1778647" y="1301093"/>
              <a:chExt cx="307813" cy="252387"/>
            </a:xfrm>
            <a:noFill/>
          </p:grpSpPr>
          <p:grpSp>
            <p:nvGrpSpPr>
              <p:cNvPr id="162" name="Group 161">
                <a:extLst>
                  <a:ext uri="{FF2B5EF4-FFF2-40B4-BE49-F238E27FC236}">
                    <a16:creationId xmlns:a16="http://schemas.microsoft.com/office/drawing/2014/main" id="{63615FA2-99E9-4F90-B4E1-FFC3AE9DFDD7}"/>
                  </a:ext>
                </a:extLst>
              </p:cNvPr>
              <p:cNvGrpSpPr/>
              <p:nvPr/>
            </p:nvGrpSpPr>
            <p:grpSpPr>
              <a:xfrm>
                <a:off x="1778647" y="1301093"/>
                <a:ext cx="307813" cy="252387"/>
                <a:chOff x="2107086" y="1452805"/>
                <a:chExt cx="307813" cy="252387"/>
              </a:xfrm>
              <a:grpFill/>
            </p:grpSpPr>
            <p:sp>
              <p:nvSpPr>
                <p:cNvPr id="165" name="Rectangle 164">
                  <a:extLst>
                    <a:ext uri="{FF2B5EF4-FFF2-40B4-BE49-F238E27FC236}">
                      <a16:creationId xmlns:a16="http://schemas.microsoft.com/office/drawing/2014/main" id="{6D770334-E05F-4383-91F9-7AC2F185A497}"/>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66" name="Rectangle 165">
                  <a:extLst>
                    <a:ext uri="{FF2B5EF4-FFF2-40B4-BE49-F238E27FC236}">
                      <a16:creationId xmlns:a16="http://schemas.microsoft.com/office/drawing/2014/main" id="{2AB733D5-2232-4906-9C4C-B59618406DF0}"/>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67" name="Rectangle 166">
                  <a:extLst>
                    <a:ext uri="{FF2B5EF4-FFF2-40B4-BE49-F238E27FC236}">
                      <a16:creationId xmlns:a16="http://schemas.microsoft.com/office/drawing/2014/main" id="{5A4DD559-F24E-4266-A426-9778D8FF9135}"/>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68" name="Rectangle 167">
                  <a:extLst>
                    <a:ext uri="{FF2B5EF4-FFF2-40B4-BE49-F238E27FC236}">
                      <a16:creationId xmlns:a16="http://schemas.microsoft.com/office/drawing/2014/main" id="{7392A6F2-321D-4243-BFB0-725AD35D5AFD}"/>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cxnSp>
            <p:nvCxnSpPr>
              <p:cNvPr id="163" name="Straight Connector 162">
                <a:extLst>
                  <a:ext uri="{FF2B5EF4-FFF2-40B4-BE49-F238E27FC236}">
                    <a16:creationId xmlns:a16="http://schemas.microsoft.com/office/drawing/2014/main" id="{D6C7C46B-A9CC-40A9-9B15-3B3FD48D27E4}"/>
                  </a:ext>
                </a:extLst>
              </p:cNvPr>
              <p:cNvCxnSpPr/>
              <p:nvPr/>
            </p:nvCxnSpPr>
            <p:spPr>
              <a:xfrm>
                <a:off x="1979319" y="1500876"/>
                <a:ext cx="0" cy="51699"/>
              </a:xfrm>
              <a:prstGeom prst="line">
                <a:avLst/>
              </a:prstGeom>
              <a:grpFill/>
              <a:ln w="12700" cap="flat">
                <a:solidFill>
                  <a:schemeClr val="tx1"/>
                </a:solidFill>
                <a:prstDash val="solid"/>
                <a:miter lim="800000"/>
                <a:headEnd/>
                <a:tailEnd/>
              </a:ln>
              <a:extLst/>
            </p:spPr>
          </p:cxnSp>
          <p:cxnSp>
            <p:nvCxnSpPr>
              <p:cNvPr id="164" name="Straight Connector 163">
                <a:extLst>
                  <a:ext uri="{FF2B5EF4-FFF2-40B4-BE49-F238E27FC236}">
                    <a16:creationId xmlns:a16="http://schemas.microsoft.com/office/drawing/2014/main" id="{388C9012-F887-4A54-89FF-BCF5F0F4168E}"/>
                  </a:ext>
                </a:extLst>
              </p:cNvPr>
              <p:cNvCxnSpPr/>
              <p:nvPr/>
            </p:nvCxnSpPr>
            <p:spPr>
              <a:xfrm>
                <a:off x="2031707" y="1500876"/>
                <a:ext cx="0" cy="51699"/>
              </a:xfrm>
              <a:prstGeom prst="line">
                <a:avLst/>
              </a:prstGeom>
              <a:grpFill/>
              <a:ln w="12700" cap="flat">
                <a:solidFill>
                  <a:schemeClr val="tx1"/>
                </a:solidFill>
                <a:prstDash val="solid"/>
                <a:miter lim="800000"/>
                <a:headEnd/>
                <a:tailEnd/>
              </a:ln>
              <a:extLst/>
            </p:spPr>
          </p:cxnSp>
        </p:grpSp>
        <p:grpSp>
          <p:nvGrpSpPr>
            <p:cNvPr id="169" name="Group 168">
              <a:extLst>
                <a:ext uri="{FF2B5EF4-FFF2-40B4-BE49-F238E27FC236}">
                  <a16:creationId xmlns:a16="http://schemas.microsoft.com/office/drawing/2014/main" id="{08173163-8CBE-4117-950D-C142AEAF6C3F}"/>
                </a:ext>
              </a:extLst>
            </p:cNvPr>
            <p:cNvGrpSpPr>
              <a:grpSpLocks noChangeAspect="1"/>
            </p:cNvGrpSpPr>
            <p:nvPr/>
          </p:nvGrpSpPr>
          <p:grpSpPr bwMode="auto">
            <a:xfrm>
              <a:off x="579957" y="1614888"/>
              <a:ext cx="416196" cy="406286"/>
              <a:chOff x="1759" y="236"/>
              <a:chExt cx="252" cy="246"/>
            </a:xfrm>
            <a:noFill/>
          </p:grpSpPr>
          <p:sp>
            <p:nvSpPr>
              <p:cNvPr id="170" name="Freeform 106">
                <a:extLst>
                  <a:ext uri="{FF2B5EF4-FFF2-40B4-BE49-F238E27FC236}">
                    <a16:creationId xmlns:a16="http://schemas.microsoft.com/office/drawing/2014/main" id="{D06F49A6-DE65-4BC6-B274-44452F34990B}"/>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71" name="Rectangle 170">
                <a:extLst>
                  <a:ext uri="{FF2B5EF4-FFF2-40B4-BE49-F238E27FC236}">
                    <a16:creationId xmlns:a16="http://schemas.microsoft.com/office/drawing/2014/main" id="{83413F5B-B73D-4C52-B7F1-AC6339896E58}"/>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72" name="Rectangle 171">
                <a:extLst>
                  <a:ext uri="{FF2B5EF4-FFF2-40B4-BE49-F238E27FC236}">
                    <a16:creationId xmlns:a16="http://schemas.microsoft.com/office/drawing/2014/main" id="{47BC0014-23CF-46FE-8ED4-EF3F3F2C295D}"/>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73" name="Rectangle 172">
                <a:extLst>
                  <a:ext uri="{FF2B5EF4-FFF2-40B4-BE49-F238E27FC236}">
                    <a16:creationId xmlns:a16="http://schemas.microsoft.com/office/drawing/2014/main" id="{D0D4E8A6-3BAA-4868-AEAB-458A887D997B}"/>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grpSp>
      <p:grpSp>
        <p:nvGrpSpPr>
          <p:cNvPr id="8" name="Group 7">
            <a:extLst>
              <a:ext uri="{FF2B5EF4-FFF2-40B4-BE49-F238E27FC236}">
                <a16:creationId xmlns:a16="http://schemas.microsoft.com/office/drawing/2014/main" id="{C2614C22-A2EE-459C-BFCB-A351F0350F05}"/>
              </a:ext>
            </a:extLst>
          </p:cNvPr>
          <p:cNvGrpSpPr/>
          <p:nvPr/>
        </p:nvGrpSpPr>
        <p:grpSpPr>
          <a:xfrm>
            <a:off x="511757" y="2106315"/>
            <a:ext cx="1167152" cy="348720"/>
            <a:chOff x="1555307" y="5853300"/>
            <a:chExt cx="1271350" cy="379852"/>
          </a:xfrm>
        </p:grpSpPr>
        <p:grpSp>
          <p:nvGrpSpPr>
            <p:cNvPr id="174" name="Group 4">
              <a:extLst>
                <a:ext uri="{FF2B5EF4-FFF2-40B4-BE49-F238E27FC236}">
                  <a16:creationId xmlns:a16="http://schemas.microsoft.com/office/drawing/2014/main" id="{0187442F-0B75-4AB6-81AC-EFDCB085F8FF}"/>
                </a:ext>
              </a:extLst>
            </p:cNvPr>
            <p:cNvGrpSpPr>
              <a:grpSpLocks noChangeAspect="1"/>
            </p:cNvGrpSpPr>
            <p:nvPr/>
          </p:nvGrpSpPr>
          <p:grpSpPr bwMode="auto">
            <a:xfrm>
              <a:off x="1555307" y="5853300"/>
              <a:ext cx="259568" cy="379852"/>
              <a:chOff x="3526" y="3353"/>
              <a:chExt cx="164" cy="240"/>
            </a:xfrm>
          </p:grpSpPr>
          <p:sp>
            <p:nvSpPr>
              <p:cNvPr id="175" name="Freeform 5">
                <a:extLst>
                  <a:ext uri="{FF2B5EF4-FFF2-40B4-BE49-F238E27FC236}">
                    <a16:creationId xmlns:a16="http://schemas.microsoft.com/office/drawing/2014/main" id="{ED3AD797-DCD7-4D8F-B8E0-0DACE203E0BA}"/>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176" name="Freeform 6">
                <a:extLst>
                  <a:ext uri="{FF2B5EF4-FFF2-40B4-BE49-F238E27FC236}">
                    <a16:creationId xmlns:a16="http://schemas.microsoft.com/office/drawing/2014/main" id="{B4A60F5B-3B40-428B-8F45-6B49CC1E121B}"/>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177" name="Freeform 7">
                <a:extLst>
                  <a:ext uri="{FF2B5EF4-FFF2-40B4-BE49-F238E27FC236}">
                    <a16:creationId xmlns:a16="http://schemas.microsoft.com/office/drawing/2014/main" id="{9AB9007F-0E80-432F-A57D-8217512D1A3A}"/>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178" name="Group 177">
              <a:extLst>
                <a:ext uri="{FF2B5EF4-FFF2-40B4-BE49-F238E27FC236}">
                  <a16:creationId xmlns:a16="http://schemas.microsoft.com/office/drawing/2014/main" id="{8E0130CE-34CE-4BD6-9371-79438752B500}"/>
                </a:ext>
              </a:extLst>
            </p:cNvPr>
            <p:cNvGrpSpPr/>
            <p:nvPr/>
          </p:nvGrpSpPr>
          <p:grpSpPr>
            <a:xfrm>
              <a:off x="1984596" y="5863452"/>
              <a:ext cx="293717" cy="359549"/>
              <a:chOff x="965200" y="3436897"/>
              <a:chExt cx="528881" cy="647424"/>
            </a:xfrm>
          </p:grpSpPr>
          <p:grpSp>
            <p:nvGrpSpPr>
              <p:cNvPr id="179" name="Group 178">
                <a:extLst>
                  <a:ext uri="{FF2B5EF4-FFF2-40B4-BE49-F238E27FC236}">
                    <a16:creationId xmlns:a16="http://schemas.microsoft.com/office/drawing/2014/main" id="{3FD7338A-C414-42AE-A456-F177C7916708}"/>
                  </a:ext>
                </a:extLst>
              </p:cNvPr>
              <p:cNvGrpSpPr/>
              <p:nvPr/>
            </p:nvGrpSpPr>
            <p:grpSpPr>
              <a:xfrm flipH="1">
                <a:off x="965200" y="3436897"/>
                <a:ext cx="528881" cy="647424"/>
                <a:chOff x="3003960" y="3685414"/>
                <a:chExt cx="403310" cy="493707"/>
              </a:xfrm>
            </p:grpSpPr>
            <p:sp>
              <p:nvSpPr>
                <p:cNvPr id="184" name="Snip Single Corner Rectangle 26">
                  <a:extLst>
                    <a:ext uri="{FF2B5EF4-FFF2-40B4-BE49-F238E27FC236}">
                      <a16:creationId xmlns:a16="http://schemas.microsoft.com/office/drawing/2014/main" id="{088431C5-9E6A-4929-9282-4FB5FFB697AE}"/>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5" name="Triangle 27">
                  <a:extLst>
                    <a:ext uri="{FF2B5EF4-FFF2-40B4-BE49-F238E27FC236}">
                      <a16:creationId xmlns:a16="http://schemas.microsoft.com/office/drawing/2014/main" id="{24F052E1-6371-413D-B1F1-D3D2F4D1AF1A}"/>
                    </a:ext>
                  </a:extLst>
                </p:cNvPr>
                <p:cNvSpPr/>
                <p:nvPr/>
              </p:nvSpPr>
              <p:spPr bwMode="auto">
                <a:xfrm rot="8100000">
                  <a:off x="3012552" y="3733609"/>
                  <a:ext cx="160049" cy="8093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180" name="Straight Connector 179">
                <a:extLst>
                  <a:ext uri="{FF2B5EF4-FFF2-40B4-BE49-F238E27FC236}">
                    <a16:creationId xmlns:a16="http://schemas.microsoft.com/office/drawing/2014/main" id="{CF973DD6-A6D7-4C97-9863-CA724F0F6E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F0E018C-DB4B-46E8-9318-7F7659AD2777}"/>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FAA95EC7-9451-4BAB-9458-5F8720B1891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7492C968-91E8-496A-9858-24BD71A5C7BB}"/>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652890A-4F03-4E84-B982-708F1E31C01E}"/>
                </a:ext>
              </a:extLst>
            </p:cNvPr>
            <p:cNvGrpSpPr/>
            <p:nvPr/>
          </p:nvGrpSpPr>
          <p:grpSpPr>
            <a:xfrm>
              <a:off x="2448035" y="5853915"/>
              <a:ext cx="378622" cy="378622"/>
              <a:chOff x="1658620" y="1705294"/>
              <a:chExt cx="326376" cy="326376"/>
            </a:xfrm>
          </p:grpSpPr>
          <p:sp>
            <p:nvSpPr>
              <p:cNvPr id="5" name="Oval 4">
                <a:extLst>
                  <a:ext uri="{FF2B5EF4-FFF2-40B4-BE49-F238E27FC236}">
                    <a16:creationId xmlns:a16="http://schemas.microsoft.com/office/drawing/2014/main" id="{D849AE95-D0A6-4732-AAAA-430DAE1781C8}"/>
                  </a:ext>
                </a:extLst>
              </p:cNvPr>
              <p:cNvSpPr/>
              <p:nvPr/>
            </p:nvSpPr>
            <p:spPr bwMode="auto">
              <a:xfrm>
                <a:off x="1658620" y="1705294"/>
                <a:ext cx="326376" cy="326376"/>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Isosceles Triangle 5">
                <a:extLst>
                  <a:ext uri="{FF2B5EF4-FFF2-40B4-BE49-F238E27FC236}">
                    <a16:creationId xmlns:a16="http://schemas.microsoft.com/office/drawing/2014/main" id="{5D7062B7-34DF-4D11-8E87-34A398F6F6A3}"/>
                  </a:ext>
                </a:extLst>
              </p:cNvPr>
              <p:cNvSpPr/>
              <p:nvPr/>
            </p:nvSpPr>
            <p:spPr bwMode="auto">
              <a:xfrm rot="5400000">
                <a:off x="1759612" y="1802351"/>
                <a:ext cx="153423" cy="13226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186" name="Group 185">
            <a:extLst>
              <a:ext uri="{FF2B5EF4-FFF2-40B4-BE49-F238E27FC236}">
                <a16:creationId xmlns:a16="http://schemas.microsoft.com/office/drawing/2014/main" id="{0BB6CEC0-A098-427D-843C-6473E9BDCCEB}"/>
              </a:ext>
            </a:extLst>
          </p:cNvPr>
          <p:cNvGrpSpPr/>
          <p:nvPr/>
        </p:nvGrpSpPr>
        <p:grpSpPr>
          <a:xfrm>
            <a:off x="4275680" y="2580933"/>
            <a:ext cx="554226" cy="494220"/>
            <a:chOff x="2488012" y="1320237"/>
            <a:chExt cx="4696415" cy="4187934"/>
          </a:xfrm>
        </p:grpSpPr>
        <p:sp>
          <p:nvSpPr>
            <p:cNvPr id="187" name="Hexagon 186">
              <a:extLst>
                <a:ext uri="{FF2B5EF4-FFF2-40B4-BE49-F238E27FC236}">
                  <a16:creationId xmlns:a16="http://schemas.microsoft.com/office/drawing/2014/main" id="{7225FF66-6220-4FFA-B8E4-378FBD4E388D}"/>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8" name="Snip Single Corner Rectangle 26">
              <a:extLst>
                <a:ext uri="{FF2B5EF4-FFF2-40B4-BE49-F238E27FC236}">
                  <a16:creationId xmlns:a16="http://schemas.microsoft.com/office/drawing/2014/main" id="{E0700F30-37F5-45AF-BCB7-7C8C8393A7F9}"/>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grpSp>
          <p:nvGrpSpPr>
            <p:cNvPr id="189" name="Group 188">
              <a:extLst>
                <a:ext uri="{FF2B5EF4-FFF2-40B4-BE49-F238E27FC236}">
                  <a16:creationId xmlns:a16="http://schemas.microsoft.com/office/drawing/2014/main" id="{335D1F90-5446-47B5-9F0E-08BEB46619F9}"/>
                </a:ext>
              </a:extLst>
            </p:cNvPr>
            <p:cNvGrpSpPr/>
            <p:nvPr/>
          </p:nvGrpSpPr>
          <p:grpSpPr>
            <a:xfrm>
              <a:off x="4271145" y="2716507"/>
              <a:ext cx="790235" cy="1472560"/>
              <a:chOff x="4917030" y="1019829"/>
              <a:chExt cx="123056" cy="229308"/>
            </a:xfrm>
          </p:grpSpPr>
          <p:sp>
            <p:nvSpPr>
              <p:cNvPr id="191" name="Freeform: Shape 190">
                <a:extLst>
                  <a:ext uri="{FF2B5EF4-FFF2-40B4-BE49-F238E27FC236}">
                    <a16:creationId xmlns:a16="http://schemas.microsoft.com/office/drawing/2014/main" id="{6C20C51F-05DC-431C-BA2E-7FEE8C8B001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2" name="Freeform: Shape 191">
                <a:extLst>
                  <a:ext uri="{FF2B5EF4-FFF2-40B4-BE49-F238E27FC236}">
                    <a16:creationId xmlns:a16="http://schemas.microsoft.com/office/drawing/2014/main" id="{1552B09C-792F-468A-BAF5-C4DFE6873645}"/>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3" name="Freeform: Shape 192">
                <a:extLst>
                  <a:ext uri="{FF2B5EF4-FFF2-40B4-BE49-F238E27FC236}">
                    <a16:creationId xmlns:a16="http://schemas.microsoft.com/office/drawing/2014/main" id="{D9AFC793-A1BE-4485-A17D-1A69C2A1BF8C}"/>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4" name="Freeform: Shape 193">
                <a:extLst>
                  <a:ext uri="{FF2B5EF4-FFF2-40B4-BE49-F238E27FC236}">
                    <a16:creationId xmlns:a16="http://schemas.microsoft.com/office/drawing/2014/main" id="{B40A4AB9-B950-444A-854E-D0B5911AD62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90" name="Right Triangle 189">
              <a:extLst>
                <a:ext uri="{FF2B5EF4-FFF2-40B4-BE49-F238E27FC236}">
                  <a16:creationId xmlns:a16="http://schemas.microsoft.com/office/drawing/2014/main" id="{2EF70C85-2FC6-4AFC-AECB-DD39BD738E53}"/>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195" name="Group 194">
            <a:extLst>
              <a:ext uri="{FF2B5EF4-FFF2-40B4-BE49-F238E27FC236}">
                <a16:creationId xmlns:a16="http://schemas.microsoft.com/office/drawing/2014/main" id="{1A6DF679-9B9B-4FAB-9655-63B2376F71F6}"/>
              </a:ext>
            </a:extLst>
          </p:cNvPr>
          <p:cNvGrpSpPr/>
          <p:nvPr/>
        </p:nvGrpSpPr>
        <p:grpSpPr>
          <a:xfrm>
            <a:off x="9081256" y="4439748"/>
            <a:ext cx="732312" cy="719160"/>
            <a:chOff x="2549926" y="1227604"/>
            <a:chExt cx="5177116" cy="5084148"/>
          </a:xfrm>
        </p:grpSpPr>
        <p:sp>
          <p:nvSpPr>
            <p:cNvPr id="196" name="Freeform: Shape 821">
              <a:extLst>
                <a:ext uri="{FF2B5EF4-FFF2-40B4-BE49-F238E27FC236}">
                  <a16:creationId xmlns:a16="http://schemas.microsoft.com/office/drawing/2014/main" id="{DF59EE60-A753-4063-82D3-33F44B5E4D27}"/>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7" name="Rectangle 196">
              <a:extLst>
                <a:ext uri="{FF2B5EF4-FFF2-40B4-BE49-F238E27FC236}">
                  <a16:creationId xmlns:a16="http://schemas.microsoft.com/office/drawing/2014/main" id="{2782354C-5951-45B5-9BB3-25BE0111B8F1}"/>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8" name="Rectangle 197">
              <a:extLst>
                <a:ext uri="{FF2B5EF4-FFF2-40B4-BE49-F238E27FC236}">
                  <a16:creationId xmlns:a16="http://schemas.microsoft.com/office/drawing/2014/main" id="{A786B7F7-B983-48F2-8253-942DB1F7C11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9" name="Rectangle 198">
              <a:extLst>
                <a:ext uri="{FF2B5EF4-FFF2-40B4-BE49-F238E27FC236}">
                  <a16:creationId xmlns:a16="http://schemas.microsoft.com/office/drawing/2014/main" id="{0D453526-6974-4EF4-8E28-3A496CB82E7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E555B6C7-BF26-4227-9B0E-FDAE1870A36C}"/>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1" name="Rectangle 200">
              <a:extLst>
                <a:ext uri="{FF2B5EF4-FFF2-40B4-BE49-F238E27FC236}">
                  <a16:creationId xmlns:a16="http://schemas.microsoft.com/office/drawing/2014/main" id="{CAE59011-03DB-4EF1-A7B8-A984A109B272}"/>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2" name="Rectangle 201">
              <a:extLst>
                <a:ext uri="{FF2B5EF4-FFF2-40B4-BE49-F238E27FC236}">
                  <a16:creationId xmlns:a16="http://schemas.microsoft.com/office/drawing/2014/main" id="{8AC36796-5B12-4F67-A1D0-E262F00D02B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3" name="Cylinder 828">
              <a:extLst>
                <a:ext uri="{FF2B5EF4-FFF2-40B4-BE49-F238E27FC236}">
                  <a16:creationId xmlns:a16="http://schemas.microsoft.com/office/drawing/2014/main" id="{EE8C7373-4C33-4251-B41B-055F5935AAA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204" name="Group 203">
            <a:extLst>
              <a:ext uri="{FF2B5EF4-FFF2-40B4-BE49-F238E27FC236}">
                <a16:creationId xmlns:a16="http://schemas.microsoft.com/office/drawing/2014/main" id="{E3755033-5A4D-4A15-AA4B-93873EE60743}"/>
              </a:ext>
            </a:extLst>
          </p:cNvPr>
          <p:cNvGrpSpPr/>
          <p:nvPr/>
        </p:nvGrpSpPr>
        <p:grpSpPr>
          <a:xfrm>
            <a:off x="2953700" y="2587700"/>
            <a:ext cx="485337" cy="487453"/>
            <a:chOff x="5279190" y="5401430"/>
            <a:chExt cx="1101836" cy="1106637"/>
          </a:xfrm>
        </p:grpSpPr>
        <p:sp>
          <p:nvSpPr>
            <p:cNvPr id="205" name="Freeform: Shape 815">
              <a:extLst>
                <a:ext uri="{FF2B5EF4-FFF2-40B4-BE49-F238E27FC236}">
                  <a16:creationId xmlns:a16="http://schemas.microsoft.com/office/drawing/2014/main" id="{AC1FABD0-638F-486A-8EEA-6A1D7F640CD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06" name="Freeform: Shape 816">
              <a:extLst>
                <a:ext uri="{FF2B5EF4-FFF2-40B4-BE49-F238E27FC236}">
                  <a16:creationId xmlns:a16="http://schemas.microsoft.com/office/drawing/2014/main" id="{97DED238-7DF5-4C5D-BC6B-69AC0B31A78E}"/>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07" name="Freeform: Shape 817">
              <a:extLst>
                <a:ext uri="{FF2B5EF4-FFF2-40B4-BE49-F238E27FC236}">
                  <a16:creationId xmlns:a16="http://schemas.microsoft.com/office/drawing/2014/main" id="{DB69CEC7-9208-45E1-BACF-A58B784774C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08" name="Freeform: Shape 818">
              <a:extLst>
                <a:ext uri="{FF2B5EF4-FFF2-40B4-BE49-F238E27FC236}">
                  <a16:creationId xmlns:a16="http://schemas.microsoft.com/office/drawing/2014/main" id="{E2189A0F-3C31-4E40-9EF8-77C25E2A4667}"/>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09" name="Freeform: Shape 819">
              <a:extLst>
                <a:ext uri="{FF2B5EF4-FFF2-40B4-BE49-F238E27FC236}">
                  <a16:creationId xmlns:a16="http://schemas.microsoft.com/office/drawing/2014/main" id="{04653F42-7E1C-44F5-B45D-F771AAB4947B}"/>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cxnSp>
        <p:nvCxnSpPr>
          <p:cNvPr id="585" name="Connector: Elbow 584">
            <a:extLst>
              <a:ext uri="{FF2B5EF4-FFF2-40B4-BE49-F238E27FC236}">
                <a16:creationId xmlns:a16="http://schemas.microsoft.com/office/drawing/2014/main" id="{29EDCC12-5C80-4946-BB77-3E89918104DB}"/>
              </a:ext>
            </a:extLst>
          </p:cNvPr>
          <p:cNvCxnSpPr>
            <a:cxnSpLocks/>
            <a:stCxn id="584" idx="2"/>
          </p:cNvCxnSpPr>
          <p:nvPr/>
        </p:nvCxnSpPr>
        <p:spPr>
          <a:xfrm rot="16200000" flipH="1">
            <a:off x="6020755" y="1903061"/>
            <a:ext cx="1322304" cy="4258226"/>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0" name="Straight Arrow Connector 579">
            <a:extLst>
              <a:ext uri="{FF2B5EF4-FFF2-40B4-BE49-F238E27FC236}">
                <a16:creationId xmlns:a16="http://schemas.microsoft.com/office/drawing/2014/main" id="{4DAFEEC1-9B8E-487F-BC74-13880D18F6DD}"/>
              </a:ext>
            </a:extLst>
          </p:cNvPr>
          <p:cNvCxnSpPr>
            <a:cxnSpLocks/>
          </p:cNvCxnSpPr>
          <p:nvPr/>
        </p:nvCxnSpPr>
        <p:spPr>
          <a:xfrm>
            <a:off x="3572438" y="4836624"/>
            <a:ext cx="5238582"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16E02355-1FDC-4FE5-850B-4BC21C25D34F}"/>
              </a:ext>
            </a:extLst>
          </p:cNvPr>
          <p:cNvCxnSpPr>
            <a:cxnSpLocks/>
          </p:cNvCxnSpPr>
          <p:nvPr/>
        </p:nvCxnSpPr>
        <p:spPr>
          <a:xfrm>
            <a:off x="3572437" y="2828043"/>
            <a:ext cx="55950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2DD2C98C-EDA4-41FA-968C-0AEE42B53C8A}"/>
              </a:ext>
            </a:extLst>
          </p:cNvPr>
          <p:cNvCxnSpPr>
            <a:cxnSpLocks/>
          </p:cNvCxnSpPr>
          <p:nvPr/>
        </p:nvCxnSpPr>
        <p:spPr>
          <a:xfrm>
            <a:off x="2316994" y="2828043"/>
            <a:ext cx="448119" cy="16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6B378C9D-67C6-4AF3-9BA2-B2F8D7EAA46C}"/>
              </a:ext>
            </a:extLst>
          </p:cNvPr>
          <p:cNvCxnSpPr>
            <a:cxnSpLocks/>
          </p:cNvCxnSpPr>
          <p:nvPr/>
        </p:nvCxnSpPr>
        <p:spPr>
          <a:xfrm>
            <a:off x="2316994" y="4834959"/>
            <a:ext cx="448119" cy="16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17" name="Group 216">
            <a:extLst>
              <a:ext uri="{FF2B5EF4-FFF2-40B4-BE49-F238E27FC236}">
                <a16:creationId xmlns:a16="http://schemas.microsoft.com/office/drawing/2014/main" id="{B9123C0B-51C4-48E5-ADC8-57BE594C17D2}"/>
              </a:ext>
            </a:extLst>
          </p:cNvPr>
          <p:cNvGrpSpPr/>
          <p:nvPr/>
        </p:nvGrpSpPr>
        <p:grpSpPr>
          <a:xfrm>
            <a:off x="2953700" y="4519140"/>
            <a:ext cx="485337" cy="487453"/>
            <a:chOff x="5279190" y="5401430"/>
            <a:chExt cx="1101836" cy="1106637"/>
          </a:xfrm>
        </p:grpSpPr>
        <p:sp>
          <p:nvSpPr>
            <p:cNvPr id="218" name="Freeform: Shape 815">
              <a:extLst>
                <a:ext uri="{FF2B5EF4-FFF2-40B4-BE49-F238E27FC236}">
                  <a16:creationId xmlns:a16="http://schemas.microsoft.com/office/drawing/2014/main" id="{882050E2-DD05-4785-BA28-545A84A8586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9" name="Freeform: Shape 816">
              <a:extLst>
                <a:ext uri="{FF2B5EF4-FFF2-40B4-BE49-F238E27FC236}">
                  <a16:creationId xmlns:a16="http://schemas.microsoft.com/office/drawing/2014/main" id="{E13CCDC1-8686-4B39-B24E-1C5F703621EE}"/>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20" name="Freeform: Shape 817">
              <a:extLst>
                <a:ext uri="{FF2B5EF4-FFF2-40B4-BE49-F238E27FC236}">
                  <a16:creationId xmlns:a16="http://schemas.microsoft.com/office/drawing/2014/main" id="{B0930802-92EC-4BEB-8492-9251A1E8DE55}"/>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21" name="Freeform: Shape 818">
              <a:extLst>
                <a:ext uri="{FF2B5EF4-FFF2-40B4-BE49-F238E27FC236}">
                  <a16:creationId xmlns:a16="http://schemas.microsoft.com/office/drawing/2014/main" id="{42E1F51A-354C-49F1-A34E-E116A8F23448}"/>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22" name="Freeform: Shape 819">
              <a:extLst>
                <a:ext uri="{FF2B5EF4-FFF2-40B4-BE49-F238E27FC236}">
                  <a16:creationId xmlns:a16="http://schemas.microsoft.com/office/drawing/2014/main" id="{0D96DED3-49C6-4C25-A046-1C768D5BDD5F}"/>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26" name="Shape 101">
            <a:extLst>
              <a:ext uri="{FF2B5EF4-FFF2-40B4-BE49-F238E27FC236}">
                <a16:creationId xmlns:a16="http://schemas.microsoft.com/office/drawing/2014/main" id="{7B4DF503-F480-496E-A733-DD9FAD666D7B}"/>
              </a:ext>
            </a:extLst>
          </p:cNvPr>
          <p:cNvSpPr txBox="1"/>
          <p:nvPr/>
        </p:nvSpPr>
        <p:spPr>
          <a:xfrm>
            <a:off x="10409065" y="5271020"/>
            <a:ext cx="1516015" cy="253875"/>
          </a:xfrm>
          <a:prstGeom prst="rect">
            <a:avLst/>
          </a:prstGeom>
          <a:noFill/>
          <a:ln>
            <a:noFill/>
          </a:ln>
        </p:spPr>
        <p:txBody>
          <a:bodyPr wrap="square" lIns="91425" tIns="45700" rIns="91425" bIns="45700" anchor="t" anchorCtr="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Analytical dashboards</a:t>
            </a:r>
          </a:p>
        </p:txBody>
      </p:sp>
      <p:grpSp>
        <p:nvGrpSpPr>
          <p:cNvPr id="229" name="Group 228">
            <a:extLst>
              <a:ext uri="{FF2B5EF4-FFF2-40B4-BE49-F238E27FC236}">
                <a16:creationId xmlns:a16="http://schemas.microsoft.com/office/drawing/2014/main" id="{88288329-B5B9-48C7-A983-7EC747CD3DEB}"/>
              </a:ext>
            </a:extLst>
          </p:cNvPr>
          <p:cNvGrpSpPr/>
          <p:nvPr/>
        </p:nvGrpSpPr>
        <p:grpSpPr>
          <a:xfrm>
            <a:off x="10816416" y="4567055"/>
            <a:ext cx="669375" cy="526560"/>
            <a:chOff x="10725498" y="5087603"/>
            <a:chExt cx="498940" cy="424437"/>
          </a:xfrm>
        </p:grpSpPr>
        <p:sp>
          <p:nvSpPr>
            <p:cNvPr id="241" name="graph_2">
              <a:extLst>
                <a:ext uri="{FF2B5EF4-FFF2-40B4-BE49-F238E27FC236}">
                  <a16:creationId xmlns:a16="http://schemas.microsoft.com/office/drawing/2014/main" id="{29953A95-0880-46B2-8D42-1354E4E3B95A}"/>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242" name="Group 241">
              <a:extLst>
                <a:ext uri="{FF2B5EF4-FFF2-40B4-BE49-F238E27FC236}">
                  <a16:creationId xmlns:a16="http://schemas.microsoft.com/office/drawing/2014/main" id="{88A799A8-6612-4611-BEAC-AC417508B8FA}"/>
                </a:ext>
              </a:extLst>
            </p:cNvPr>
            <p:cNvGrpSpPr/>
            <p:nvPr/>
          </p:nvGrpSpPr>
          <p:grpSpPr>
            <a:xfrm>
              <a:off x="10725498" y="5087603"/>
              <a:ext cx="498940" cy="424437"/>
              <a:chOff x="10725498" y="5087603"/>
              <a:chExt cx="498940" cy="424437"/>
            </a:xfrm>
          </p:grpSpPr>
          <p:sp>
            <p:nvSpPr>
              <p:cNvPr id="243" name="Rectangle 9">
                <a:extLst>
                  <a:ext uri="{FF2B5EF4-FFF2-40B4-BE49-F238E27FC236}">
                    <a16:creationId xmlns:a16="http://schemas.microsoft.com/office/drawing/2014/main" id="{31B18417-C721-45E3-9986-487C7E49FA43}"/>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4" name="Line 10">
                <a:extLst>
                  <a:ext uri="{FF2B5EF4-FFF2-40B4-BE49-F238E27FC236}">
                    <a16:creationId xmlns:a16="http://schemas.microsoft.com/office/drawing/2014/main" id="{7164177F-9624-423B-9BC9-8729A7504DE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5" name="Oval 11">
                <a:extLst>
                  <a:ext uri="{FF2B5EF4-FFF2-40B4-BE49-F238E27FC236}">
                    <a16:creationId xmlns:a16="http://schemas.microsoft.com/office/drawing/2014/main" id="{5EBA874A-B7BE-4152-A8B7-4E216267A488}"/>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6" name="Oval 12">
                <a:extLst>
                  <a:ext uri="{FF2B5EF4-FFF2-40B4-BE49-F238E27FC236}">
                    <a16:creationId xmlns:a16="http://schemas.microsoft.com/office/drawing/2014/main" id="{C7370ECB-CBDB-4995-8B8F-85D6260945AE}"/>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7" name="Oval 13">
                <a:extLst>
                  <a:ext uri="{FF2B5EF4-FFF2-40B4-BE49-F238E27FC236}">
                    <a16:creationId xmlns:a16="http://schemas.microsoft.com/office/drawing/2014/main" id="{9955660E-D525-4285-9422-CF11FB146CEA}"/>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25" name="Group 24">
            <a:extLst>
              <a:ext uri="{FF2B5EF4-FFF2-40B4-BE49-F238E27FC236}">
                <a16:creationId xmlns:a16="http://schemas.microsoft.com/office/drawing/2014/main" id="{30199FEA-1205-48B6-9700-EC66BF15EC4E}"/>
              </a:ext>
            </a:extLst>
          </p:cNvPr>
          <p:cNvGrpSpPr/>
          <p:nvPr/>
        </p:nvGrpSpPr>
        <p:grpSpPr>
          <a:xfrm>
            <a:off x="6919439" y="2616558"/>
            <a:ext cx="595274" cy="485668"/>
            <a:chOff x="5818113" y="2550840"/>
            <a:chExt cx="529278" cy="431824"/>
          </a:xfrm>
        </p:grpSpPr>
        <p:sp>
          <p:nvSpPr>
            <p:cNvPr id="24" name="Diamond 23">
              <a:extLst>
                <a:ext uri="{FF2B5EF4-FFF2-40B4-BE49-F238E27FC236}">
                  <a16:creationId xmlns:a16="http://schemas.microsoft.com/office/drawing/2014/main" id="{E320F35E-7DDC-41EC-86AF-B60F1A0B05E2}"/>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2" name="Freeform: Shape 281">
              <a:extLst>
                <a:ext uri="{FF2B5EF4-FFF2-40B4-BE49-F238E27FC236}">
                  <a16:creationId xmlns:a16="http://schemas.microsoft.com/office/drawing/2014/main" id="{5EFEE31B-F517-438D-90BA-119D26919E6B}"/>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94" name="Rectangle 93">
            <a:extLst>
              <a:ext uri="{FF2B5EF4-FFF2-40B4-BE49-F238E27FC236}">
                <a16:creationId xmlns:a16="http://schemas.microsoft.com/office/drawing/2014/main" id="{BA985EA6-8666-4C60-9C76-D0881EBEF3AB}"/>
              </a:ext>
            </a:extLst>
          </p:cNvPr>
          <p:cNvSpPr/>
          <p:nvPr/>
        </p:nvSpPr>
        <p:spPr bwMode="auto">
          <a:xfrm>
            <a:off x="1936542" y="1546386"/>
            <a:ext cx="8432552"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93DF19E2-A7D3-42A4-B703-3947DB9172EB}"/>
              </a:ext>
            </a:extLst>
          </p:cNvPr>
          <p:cNvSpPr/>
          <p:nvPr/>
        </p:nvSpPr>
        <p:spPr bwMode="auto">
          <a:xfrm>
            <a:off x="8616021" y="1749131"/>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96" name="Rectangle 95">
            <a:extLst>
              <a:ext uri="{FF2B5EF4-FFF2-40B4-BE49-F238E27FC236}">
                <a16:creationId xmlns:a16="http://schemas.microsoft.com/office/drawing/2014/main" id="{00834D8A-E685-4B38-9566-AED579F7460F}"/>
              </a:ext>
            </a:extLst>
          </p:cNvPr>
          <p:cNvSpPr/>
          <p:nvPr/>
        </p:nvSpPr>
        <p:spPr bwMode="auto">
          <a:xfrm>
            <a:off x="6608998" y="1749131"/>
            <a:ext cx="1377453"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97" name="Rectangle 96">
            <a:extLst>
              <a:ext uri="{FF2B5EF4-FFF2-40B4-BE49-F238E27FC236}">
                <a16:creationId xmlns:a16="http://schemas.microsoft.com/office/drawing/2014/main" id="{8AAD36A6-EF35-4C3B-9523-3136021C9A6A}"/>
              </a:ext>
            </a:extLst>
          </p:cNvPr>
          <p:cNvSpPr/>
          <p:nvPr/>
        </p:nvSpPr>
        <p:spPr bwMode="auto">
          <a:xfrm>
            <a:off x="4564817" y="1749131"/>
            <a:ext cx="1392554"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522599"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98" name="Rectangle 97">
            <a:extLst>
              <a:ext uri="{FF2B5EF4-FFF2-40B4-BE49-F238E27FC236}">
                <a16:creationId xmlns:a16="http://schemas.microsoft.com/office/drawing/2014/main" id="{43F28F59-1A65-4471-B7E8-B861F6BE5A8D}"/>
              </a:ext>
            </a:extLst>
          </p:cNvPr>
          <p:cNvSpPr/>
          <p:nvPr/>
        </p:nvSpPr>
        <p:spPr bwMode="auto">
          <a:xfrm>
            <a:off x="2609300" y="1749131"/>
            <a:ext cx="1384695"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cxnSp>
        <p:nvCxnSpPr>
          <p:cNvPr id="101" name="Connector: Elbow 100">
            <a:extLst>
              <a:ext uri="{FF2B5EF4-FFF2-40B4-BE49-F238E27FC236}">
                <a16:creationId xmlns:a16="http://schemas.microsoft.com/office/drawing/2014/main" id="{191526F0-B3BC-4F6E-833A-764B0E148B18}"/>
              </a:ext>
            </a:extLst>
          </p:cNvPr>
          <p:cNvCxnSpPr>
            <a:cxnSpLocks/>
          </p:cNvCxnSpPr>
          <p:nvPr/>
        </p:nvCxnSpPr>
        <p:spPr>
          <a:xfrm>
            <a:off x="7149469" y="3540421"/>
            <a:ext cx="1661551" cy="986196"/>
          </a:xfrm>
          <a:prstGeom prst="bentConnector3">
            <a:avLst>
              <a:gd name="adj1" fmla="val -6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903B7F81-0E35-4628-A28D-FBDE1F40F66C}"/>
              </a:ext>
            </a:extLst>
          </p:cNvPr>
          <p:cNvSpPr/>
          <p:nvPr/>
        </p:nvSpPr>
        <p:spPr bwMode="auto">
          <a:xfrm>
            <a:off x="10420291" y="1770094"/>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Intelligence</a:t>
            </a:r>
          </a:p>
        </p:txBody>
      </p:sp>
    </p:spTree>
    <p:extLst>
      <p:ext uri="{BB962C8B-B14F-4D97-AF65-F5344CB8AC3E}">
        <p14:creationId xmlns:p14="http://schemas.microsoft.com/office/powerpoint/2010/main" val="1522214602"/>
      </p:ext>
    </p:extLst>
  </p:cSld>
  <p:clrMapOvr>
    <a:masterClrMapping/>
  </p:clrMapOvr>
</p:sld>
</file>

<file path=ppt/theme/theme1.xml><?xml version="1.0" encoding="utf-8"?>
<a:theme xmlns:a="http://schemas.openxmlformats.org/drawingml/2006/main" name="3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2.xml><?xml version="1.0" encoding="utf-8"?>
<a:theme xmlns:a="http://schemas.openxmlformats.org/drawingml/2006/main" name="4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3.xml><?xml version="1.0" encoding="utf-8"?>
<a:theme xmlns:a="http://schemas.openxmlformats.org/drawingml/2006/main" name="1_HEERON">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HEERON" id="{8F2A21FE-A41B-4E00-9AAB-EC205ADC401A}" vid="{C8D0EBE6-6B6D-4671-B3C1-6BBC1AC45EAF}"/>
    </a:ext>
  </a:extLst>
</a:theme>
</file>

<file path=ppt/theme/theme4.xml><?xml version="1.0" encoding="utf-8"?>
<a:theme xmlns:a="http://schemas.openxmlformats.org/drawingml/2006/main" name="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5.xml><?xml version="1.0" encoding="utf-8"?>
<a:theme xmlns:a="http://schemas.openxmlformats.org/drawingml/2006/main" name="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6.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4.potx" id="{156EAFBB-8CBC-4D58-AFC9-C2E0DDA98E52}" vid="{71983A09-2881-4F47-BA0D-7DA925AEEB85}"/>
    </a:ext>
  </a:extLst>
</a:theme>
</file>

<file path=ppt/theme/theme7.xml><?xml version="1.0" encoding="utf-8"?>
<a:theme xmlns:a="http://schemas.openxmlformats.org/drawingml/2006/main" name="1_AI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8.xml><?xml version="1.0" encoding="utf-8"?>
<a:theme xmlns:a="http://schemas.openxmlformats.org/drawingml/2006/main" name="1_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adfed6ee-4ad5-4d6d-857a-59ee5900a70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452CC7CCE7D1945B7AF1B807F370600" ma:contentTypeVersion="5" ma:contentTypeDescription="Create a new document." ma:contentTypeScope="" ma:versionID="bd7c41f344232ca924e9176eb5996ef4">
  <xsd:schema xmlns:xsd="http://www.w3.org/2001/XMLSchema" xmlns:xs="http://www.w3.org/2001/XMLSchema" xmlns:p="http://schemas.microsoft.com/office/2006/metadata/properties" xmlns:ns2="adfed6ee-4ad5-4d6d-857a-59ee5900a70f" targetNamespace="http://schemas.microsoft.com/office/2006/metadata/properties" ma:root="true" ma:fieldsID="04005176affe24464f207c3939929cf6" ns2:_="">
    <xsd:import namespace="adfed6ee-4ad5-4d6d-857a-59ee5900a70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fed6ee-4ad5-4d6d-857a-59ee5900a70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FDF5CB5-7D37-4314-855D-FE9174FEA959}">
  <ds:schemaRefs>
    <ds:schemaRef ds:uri="http://purl.org/dc/elements/1.1/"/>
    <ds:schemaRef ds:uri="adfed6ee-4ad5-4d6d-857a-59ee5900a70f"/>
    <ds:schemaRef ds:uri="http://www.w3.org/XML/1998/namespace"/>
    <ds:schemaRef ds:uri="http://purl.org/dc/terms/"/>
    <ds:schemaRef ds:uri="http://purl.org/dc/dcmitype/"/>
    <ds:schemaRef ds:uri="http://schemas.openxmlformats.org/package/2006/metadata/core-properties"/>
    <ds:schemaRef ds:uri="http://schemas.microsoft.com/office/2006/documentManagement/types"/>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F3B0E61A-8825-4E77-A6F8-669ECCB47976}">
  <ds:schemaRefs>
    <ds:schemaRef ds:uri="http://schemas.microsoft.com/sharepoint/v3/contenttype/forms"/>
  </ds:schemaRefs>
</ds:datastoreItem>
</file>

<file path=customXml/itemProps3.xml><?xml version="1.0" encoding="utf-8"?>
<ds:datastoreItem xmlns:ds="http://schemas.openxmlformats.org/officeDocument/2006/customXml" ds:itemID="{49391A3E-7AED-4A91-BC75-E0E7EB41FD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fed6ee-4ad5-4d6d-857a-59ee5900a70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12483</TotalTime>
  <Words>1472</Words>
  <Application>Microsoft Office PowerPoint</Application>
  <PresentationFormat>Widescreen</PresentationFormat>
  <Paragraphs>341</Paragraphs>
  <Slides>13</Slides>
  <Notes>13</Notes>
  <HiddenSlides>0</HiddenSlides>
  <MMClips>0</MMClips>
  <ScaleCrop>false</ScaleCrop>
  <HeadingPairs>
    <vt:vector size="6" baseType="variant">
      <vt:variant>
        <vt:lpstr>Fonts Used</vt:lpstr>
      </vt:variant>
      <vt:variant>
        <vt:i4>13</vt:i4>
      </vt:variant>
      <vt:variant>
        <vt:lpstr>Theme</vt:lpstr>
      </vt:variant>
      <vt:variant>
        <vt:i4>8</vt:i4>
      </vt:variant>
      <vt:variant>
        <vt:lpstr>Slide Titles</vt:lpstr>
      </vt:variant>
      <vt:variant>
        <vt:i4>13</vt:i4>
      </vt:variant>
    </vt:vector>
  </HeadingPairs>
  <TitlesOfParts>
    <vt:vector size="34" baseType="lpstr">
      <vt:lpstr>Arial</vt:lpstr>
      <vt:lpstr>Calibri</vt:lpstr>
      <vt:lpstr>Calibri Light</vt:lpstr>
      <vt:lpstr>Consolas</vt:lpstr>
      <vt:lpstr>Segoe UI</vt:lpstr>
      <vt:lpstr>Segoe UI Light</vt:lpstr>
      <vt:lpstr>Segoe UI Semibold</vt:lpstr>
      <vt:lpstr>Segoe UI Semilight</vt:lpstr>
      <vt:lpstr>Source Sans Pro</vt:lpstr>
      <vt:lpstr>Source Sans Pro Light</vt:lpstr>
      <vt:lpstr>Source Sans Pro SemiBold</vt:lpstr>
      <vt:lpstr>Wingdings</vt:lpstr>
      <vt:lpstr>Wingdings 3</vt:lpstr>
      <vt:lpstr>3_5-50113_Microsoft_Ready_Light_Template</vt:lpstr>
      <vt:lpstr>4_5-50113_Microsoft_Ready_Light_Template</vt:lpstr>
      <vt:lpstr>1_HEERON</vt:lpstr>
      <vt:lpstr>WHITE TEMPLATE</vt:lpstr>
      <vt:lpstr>ML</vt:lpstr>
      <vt:lpstr>1_WHITE TEMPLATE</vt:lpstr>
      <vt:lpstr>1_AI template</vt:lpstr>
      <vt:lpstr>1_ML</vt:lpstr>
      <vt:lpstr>Azure Databricks An Introduction</vt:lpstr>
      <vt:lpstr>Why Spark?</vt:lpstr>
      <vt:lpstr>Hadoop MapReduce </vt:lpstr>
      <vt:lpstr>What is Azure Databricks?</vt:lpstr>
      <vt:lpstr>What is Azure Databricks?</vt:lpstr>
      <vt:lpstr>PowerPoint Presentation</vt:lpstr>
      <vt:lpstr>Azure Databricks</vt:lpstr>
      <vt:lpstr>Big Data &amp; Advanced Analytics at a glance</vt:lpstr>
      <vt:lpstr>Modern Big Data Warehouse</vt:lpstr>
      <vt:lpstr>Advanced Analytics on Big Data</vt:lpstr>
      <vt:lpstr>Real-time analytics on Big Data</vt:lpstr>
      <vt:lpstr>PowerPoint Presentation</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Databricks - An Introduction</dc:title>
  <dc:creator>Bharat Sandhu</dc:creator>
  <cp:lastModifiedBy>Hyun Suk Shin (MTC SEATTLE)</cp:lastModifiedBy>
  <cp:revision>65</cp:revision>
  <dcterms:created xsi:type="dcterms:W3CDTF">2017-10-30T23:38:41Z</dcterms:created>
  <dcterms:modified xsi:type="dcterms:W3CDTF">2019-04-23T05:24:10Z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jgc@microsoft.com</vt:lpwstr>
  </property>
  <property fmtid="{D5CDD505-2E9C-101B-9397-08002B2CF9AE}" pid="5" name="MSIP_Label_f42aa342-8706-4288-bd11-ebb85995028c_SetDate">
    <vt:lpwstr>2017-10-31T01:15:36.5542733Z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0x010100A452CC7CCE7D1945B7AF1B807F370600</vt:lpwstr>
  </property>
  <property fmtid="{D5CDD505-2E9C-101B-9397-08002B2CF9AE}" pid="11" name="of67e5d4b76f4a9db8769983fda9cec0">
    <vt:lpwstr/>
  </property>
  <property fmtid="{D5CDD505-2E9C-101B-9397-08002B2CF9AE}" pid="12" name="NewsType">
    <vt:lpwstr/>
  </property>
  <property fmtid="{D5CDD505-2E9C-101B-9397-08002B2CF9AE}" pid="13" name="TaxKeyword">
    <vt:lpwstr/>
  </property>
  <property fmtid="{D5CDD505-2E9C-101B-9397-08002B2CF9AE}" pid="14" name="_dlc_policyId">
    <vt:lpwstr/>
  </property>
  <property fmtid="{D5CDD505-2E9C-101B-9397-08002B2CF9AE}" pid="15" name="Region">
    <vt:lpwstr/>
  </property>
  <property fmtid="{D5CDD505-2E9C-101B-9397-08002B2CF9AE}" pid="16" name="Confidentiality">
    <vt:lpwstr>14;#customer ready|8986c41d-21c5-4f8f-8a12-ea4625b46858</vt:lpwstr>
  </property>
  <property fmtid="{D5CDD505-2E9C-101B-9397-08002B2CF9AE}" pid="17" name="ItemType">
    <vt:lpwstr>16;#customer presentations|18e9ae94-e321-4eea-82d2-ad5b2f470f3c</vt:lpwstr>
  </property>
  <property fmtid="{D5CDD505-2E9C-101B-9397-08002B2CF9AE}" pid="18" name="MSProducts">
    <vt:lpwstr/>
  </property>
  <property fmtid="{D5CDD505-2E9C-101B-9397-08002B2CF9AE}" pid="19" name="Industries">
    <vt:lpwstr/>
  </property>
  <property fmtid="{D5CDD505-2E9C-101B-9397-08002B2CF9AE}" pid="20" name="Competitors">
    <vt:lpwstr/>
  </property>
  <property fmtid="{D5CDD505-2E9C-101B-9397-08002B2CF9AE}" pid="21" name="SMSGDomain">
    <vt:lpwstr>21;#Cloud and Enterprise|adc2fe87-c79a-4ded-a449-3f86b954069d</vt:lpwstr>
  </property>
  <property fmtid="{D5CDD505-2E9C-101B-9397-08002B2CF9AE}" pid="22" name="ExperienceContentType">
    <vt:lpwstr/>
  </property>
  <property fmtid="{D5CDD505-2E9C-101B-9397-08002B2CF9AE}" pid="23" name="BusinessArchitecture">
    <vt:lpwstr>1370;#Advanced Analytics|a794c42d-8e46-46ec-b99e-aa6f5cde33ef</vt:lpwstr>
  </property>
  <property fmtid="{D5CDD505-2E9C-101B-9397-08002B2CF9AE}" pid="24" name="Products">
    <vt:lpwstr>26;#Azure|669a3112-5edf-444b-a003-630063601f07</vt:lpwstr>
  </property>
  <property fmtid="{D5CDD505-2E9C-101B-9397-08002B2CF9AE}" pid="25" name="j3562c58ee414e028925bc902cfc01a1">
    <vt:lpwstr/>
  </property>
  <property fmtid="{D5CDD505-2E9C-101B-9397-08002B2CF9AE}" pid="26" name="EnterpriseDomainTags">
    <vt:lpwstr/>
  </property>
  <property fmtid="{D5CDD505-2E9C-101B-9397-08002B2CF9AE}" pid="27" name="la4444b61d19467597d63190b69ac227">
    <vt:lpwstr/>
  </property>
  <property fmtid="{D5CDD505-2E9C-101B-9397-08002B2CF9AE}" pid="28" name="l6f004f21209409da86a713c0f24627d">
    <vt:lpwstr/>
  </property>
  <property fmtid="{D5CDD505-2E9C-101B-9397-08002B2CF9AE}" pid="29" name="ActivitiesAndPrograms">
    <vt:lpwstr/>
  </property>
  <property fmtid="{D5CDD505-2E9C-101B-9397-08002B2CF9AE}" pid="30" name="Segments">
    <vt:lpwstr/>
  </property>
  <property fmtid="{D5CDD505-2E9C-101B-9397-08002B2CF9AE}" pid="31" name="Partners">
    <vt:lpwstr/>
  </property>
  <property fmtid="{D5CDD505-2E9C-101B-9397-08002B2CF9AE}" pid="32" name="Topics">
    <vt:lpwstr/>
  </property>
  <property fmtid="{D5CDD505-2E9C-101B-9397-08002B2CF9AE}" pid="33" name="Groups">
    <vt:lpwstr/>
  </property>
  <property fmtid="{D5CDD505-2E9C-101B-9397-08002B2CF9AE}" pid="34" name="MSProductsTaxHTField0">
    <vt:lpwstr/>
  </property>
  <property fmtid="{D5CDD505-2E9C-101B-9397-08002B2CF9AE}" pid="35" name="Languages">
    <vt:lpwstr/>
  </property>
  <property fmtid="{D5CDD505-2E9C-101B-9397-08002B2CF9AE}" pid="36" name="e8080b0481964c759b2c36ae49591b31">
    <vt:lpwstr/>
  </property>
  <property fmtid="{D5CDD505-2E9C-101B-9397-08002B2CF9AE}" pid="37" name="TechnicalLevel">
    <vt:lpwstr/>
  </property>
  <property fmtid="{D5CDD505-2E9C-101B-9397-08002B2CF9AE}" pid="38" name="Audiences">
    <vt:lpwstr/>
  </property>
  <property fmtid="{D5CDD505-2E9C-101B-9397-08002B2CF9AE}" pid="39" name="ldac8aee9d1f469e8cd8c3f8d6a615f2">
    <vt:lpwstr/>
  </property>
  <property fmtid="{D5CDD505-2E9C-101B-9397-08002B2CF9AE}" pid="40" name="EmployeeRole">
    <vt:lpwstr/>
  </property>
  <property fmtid="{D5CDD505-2E9C-101B-9397-08002B2CF9AE}" pid="41" name="MSIP_Label_f42aa342-8706-4288-bd11-ebb85995028c_Ref">
    <vt:lpwstr>https://api.informationprotection.azure.com/api/72f988bf-86f1-41af-91ab-2d7cd011db47</vt:lpwstr>
  </property>
  <property fmtid="{D5CDD505-2E9C-101B-9397-08002B2CF9AE}" pid="42" name="NewsTopic">
    <vt:lpwstr/>
  </property>
  <property fmtid="{D5CDD505-2E9C-101B-9397-08002B2CF9AE}" pid="43" name="Roles">
    <vt:lpwstr/>
  </property>
  <property fmtid="{D5CDD505-2E9C-101B-9397-08002B2CF9AE}" pid="44" name="ItemRetentionFormula">
    <vt:lpwstr/>
  </property>
  <property fmtid="{D5CDD505-2E9C-101B-9397-08002B2CF9AE}" pid="45" name="NewsSource">
    <vt:lpwstr/>
  </property>
  <property fmtid="{D5CDD505-2E9C-101B-9397-08002B2CF9AE}" pid="46" name="SMSGTags">
    <vt:lpwstr/>
  </property>
  <property fmtid="{D5CDD505-2E9C-101B-9397-08002B2CF9AE}" pid="47" name="_dlc_DocIdItemGuid">
    <vt:lpwstr>01cf35b6-4cf1-4925-a6a9-2a08f743c4b6</vt:lpwstr>
  </property>
  <property fmtid="{D5CDD505-2E9C-101B-9397-08002B2CF9AE}" pid="48" name="MSPhysicalGeography">
    <vt:lpwstr/>
  </property>
  <property fmtid="{D5CDD505-2E9C-101B-9397-08002B2CF9AE}" pid="49" name="_docset_NoMedatataSyncRequired">
    <vt:lpwstr>False</vt:lpwstr>
  </property>
</Properties>
</file>